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68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9" r:id="rId10"/>
    <p:sldId id="280" r:id="rId11"/>
    <p:sldId id="281" r:id="rId12"/>
    <p:sldId id="282" r:id="rId13"/>
    <p:sldId id="286" r:id="rId14"/>
    <p:sldId id="287" r:id="rId15"/>
    <p:sldId id="288" r:id="rId16"/>
    <p:sldId id="278" r:id="rId17"/>
    <p:sldId id="284" r:id="rId18"/>
    <p:sldId id="285" r:id="rId19"/>
    <p:sldId id="283" r:id="rId20"/>
    <p:sldId id="289" r:id="rId21"/>
    <p:sldId id="290" r:id="rId22"/>
    <p:sldId id="291" r:id="rId23"/>
    <p:sldId id="292" r:id="rId2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94965-40C7-4D05-842E-C8D2732CC8D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242C300E-AB41-4901-B0A2-D9248D319AED}">
      <dgm:prSet phldrT="[Текст]"/>
      <dgm:spPr/>
      <dgm:t>
        <a:bodyPr/>
        <a:lstStyle/>
        <a:p>
          <a:r>
            <a:rPr lang="en-US" b="0" i="0" dirty="0"/>
            <a:t>Node.js - </a:t>
          </a:r>
          <a:r>
            <a:rPr lang="ru-RU" b="0" i="0" dirty="0"/>
            <a:t>среда выполнения</a:t>
          </a:r>
          <a:r>
            <a:rPr lang="en-US" b="0" i="0" dirty="0"/>
            <a:t> JavaScript</a:t>
          </a:r>
          <a:endParaRPr lang="ru-RU" dirty="0"/>
        </a:p>
      </dgm:t>
    </dgm:pt>
    <dgm:pt modelId="{C82607FD-D6AA-44C2-8449-A1A27E2B77E9}" type="parTrans" cxnId="{5A8AF8DB-1F9B-4292-A207-921A60DDBBB8}">
      <dgm:prSet/>
      <dgm:spPr/>
      <dgm:t>
        <a:bodyPr/>
        <a:lstStyle/>
        <a:p>
          <a:endParaRPr lang="ru-RU"/>
        </a:p>
      </dgm:t>
    </dgm:pt>
    <dgm:pt modelId="{ED7139FC-1F1F-434E-98BC-AFA0A6C4DD33}" type="sibTrans" cxnId="{5A8AF8DB-1F9B-4292-A207-921A60DDBBB8}">
      <dgm:prSet/>
      <dgm:spPr/>
      <dgm:t>
        <a:bodyPr/>
        <a:lstStyle/>
        <a:p>
          <a:endParaRPr lang="ru-RU"/>
        </a:p>
      </dgm:t>
    </dgm:pt>
    <dgm:pt modelId="{FDE86C72-488A-4B4F-AE01-7A852AA38884}">
      <dgm:prSet phldrT="[Текст]"/>
      <dgm:spPr/>
      <dgm:t>
        <a:bodyPr/>
        <a:lstStyle/>
        <a:p>
          <a:r>
            <a:rPr lang="en-US" b="0" i="0" dirty="0"/>
            <a:t>Express.js - </a:t>
          </a:r>
          <a:r>
            <a:rPr lang="ru-RU" b="0" i="0" dirty="0"/>
            <a:t>веб-фреймворк для </a:t>
          </a:r>
          <a:r>
            <a:rPr lang="en-US" b="0" i="0" dirty="0"/>
            <a:t>API</a:t>
          </a:r>
          <a:endParaRPr lang="ru-RU" dirty="0"/>
        </a:p>
      </dgm:t>
    </dgm:pt>
    <dgm:pt modelId="{1B758CA8-6741-4098-AF6A-7D65EDE59B50}" type="parTrans" cxnId="{6AEE6A9D-0BC3-4CF6-B409-AEE76902D8E1}">
      <dgm:prSet/>
      <dgm:spPr/>
      <dgm:t>
        <a:bodyPr/>
        <a:lstStyle/>
        <a:p>
          <a:endParaRPr lang="ru-RU"/>
        </a:p>
      </dgm:t>
    </dgm:pt>
    <dgm:pt modelId="{BC700DF6-4C2D-46C3-A873-7B0D6753549E}" type="sibTrans" cxnId="{6AEE6A9D-0BC3-4CF6-B409-AEE76902D8E1}">
      <dgm:prSet/>
      <dgm:spPr/>
      <dgm:t>
        <a:bodyPr/>
        <a:lstStyle/>
        <a:p>
          <a:endParaRPr lang="ru-RU"/>
        </a:p>
      </dgm:t>
    </dgm:pt>
    <dgm:pt modelId="{BB26E50A-CC5E-4473-988D-531D6838A598}">
      <dgm:prSet phldrT="[Текст]"/>
      <dgm:spPr/>
      <dgm:t>
        <a:bodyPr/>
        <a:lstStyle/>
        <a:p>
          <a:r>
            <a:rPr lang="en-US" b="0" i="0" dirty="0"/>
            <a:t>Prisma - ORM (Object-Relational Mapping)</a:t>
          </a:r>
          <a:endParaRPr lang="ru-RU" dirty="0"/>
        </a:p>
      </dgm:t>
    </dgm:pt>
    <dgm:pt modelId="{E639A8EB-4616-43EA-BC82-1D0841DE6C09}" type="parTrans" cxnId="{A44D56D2-3E60-41BE-BCA9-CE1CA674FD46}">
      <dgm:prSet/>
      <dgm:spPr/>
      <dgm:t>
        <a:bodyPr/>
        <a:lstStyle/>
        <a:p>
          <a:endParaRPr lang="ru-RU"/>
        </a:p>
      </dgm:t>
    </dgm:pt>
    <dgm:pt modelId="{6DC830F8-84EA-44B9-AE21-BA7A982DFF61}" type="sibTrans" cxnId="{A44D56D2-3E60-41BE-BCA9-CE1CA674FD46}">
      <dgm:prSet/>
      <dgm:spPr/>
      <dgm:t>
        <a:bodyPr/>
        <a:lstStyle/>
        <a:p>
          <a:endParaRPr lang="ru-RU"/>
        </a:p>
      </dgm:t>
    </dgm:pt>
    <dgm:pt modelId="{CBD91DBB-6F11-422C-9EFA-F9D377D3F2F1}">
      <dgm:prSet phldrT="[Текст]"/>
      <dgm:spPr/>
      <dgm:t>
        <a:bodyPr/>
        <a:lstStyle/>
        <a:p>
          <a:r>
            <a:rPr lang="en-US" b="0" i="0" dirty="0"/>
            <a:t>HTML - </a:t>
          </a:r>
          <a:r>
            <a:rPr lang="ru-RU" b="0" i="0" dirty="0"/>
            <a:t>стандартный язык разметки для веб-страниц</a:t>
          </a:r>
          <a:endParaRPr lang="ru-RU" dirty="0"/>
        </a:p>
      </dgm:t>
    </dgm:pt>
    <dgm:pt modelId="{94BAB6A9-83A1-4F0B-A674-7EFB8CDC3B36}" type="parTrans" cxnId="{A96DBAED-00ED-43CD-9D0D-2D1B13105880}">
      <dgm:prSet/>
      <dgm:spPr/>
      <dgm:t>
        <a:bodyPr/>
        <a:lstStyle/>
        <a:p>
          <a:endParaRPr lang="ru-RU"/>
        </a:p>
      </dgm:t>
    </dgm:pt>
    <dgm:pt modelId="{3DA01CAA-75FB-4D30-BF7C-91F8B1124452}" type="sibTrans" cxnId="{A96DBAED-00ED-43CD-9D0D-2D1B13105880}">
      <dgm:prSet/>
      <dgm:spPr/>
      <dgm:t>
        <a:bodyPr/>
        <a:lstStyle/>
        <a:p>
          <a:endParaRPr lang="ru-RU"/>
        </a:p>
      </dgm:t>
    </dgm:pt>
    <dgm:pt modelId="{1A9AEE42-122E-4F94-9AC8-4D1173C6789A}">
      <dgm:prSet phldrT="[Текст]"/>
      <dgm:spPr/>
      <dgm:t>
        <a:bodyPr/>
        <a:lstStyle/>
        <a:p>
          <a:r>
            <a:rPr lang="en-US" b="0" i="0" dirty="0"/>
            <a:t>CSS - </a:t>
          </a:r>
          <a:r>
            <a:rPr lang="ru-RU" b="0" i="0" dirty="0"/>
            <a:t>язык стилей</a:t>
          </a:r>
          <a:endParaRPr lang="ru-RU" dirty="0"/>
        </a:p>
      </dgm:t>
    </dgm:pt>
    <dgm:pt modelId="{855E23EE-371C-4D6D-8B4F-ECF98C2BFE49}" type="parTrans" cxnId="{023FFC58-9C4A-43CE-AA83-52E8566963D4}">
      <dgm:prSet/>
      <dgm:spPr/>
      <dgm:t>
        <a:bodyPr/>
        <a:lstStyle/>
        <a:p>
          <a:endParaRPr lang="ru-RU"/>
        </a:p>
      </dgm:t>
    </dgm:pt>
    <dgm:pt modelId="{A5880F90-F5A1-40EE-A8BC-C0B4E4AC1BB2}" type="sibTrans" cxnId="{023FFC58-9C4A-43CE-AA83-52E8566963D4}">
      <dgm:prSet/>
      <dgm:spPr/>
      <dgm:t>
        <a:bodyPr/>
        <a:lstStyle/>
        <a:p>
          <a:endParaRPr lang="ru-RU"/>
        </a:p>
      </dgm:t>
    </dgm:pt>
    <dgm:pt modelId="{BFA9DB55-DFB0-4936-9CA0-64F9B8B57149}">
      <dgm:prSet phldrT="[Текст]"/>
      <dgm:spPr/>
      <dgm:t>
        <a:bodyPr/>
        <a:lstStyle/>
        <a:p>
          <a:r>
            <a:rPr lang="en-US" b="0" i="0" dirty="0"/>
            <a:t>Vue 3 - </a:t>
          </a:r>
          <a:r>
            <a:rPr lang="ru-RU" b="0" i="0" dirty="0"/>
            <a:t>фреймворк для создания пользовательских интерфейсов</a:t>
          </a:r>
          <a:endParaRPr lang="ru-RU" dirty="0"/>
        </a:p>
      </dgm:t>
    </dgm:pt>
    <dgm:pt modelId="{1EDD8867-2B56-439F-8D67-5F87F0F6FA37}" type="parTrans" cxnId="{D75395B9-BED5-4242-BED0-334EB40C922C}">
      <dgm:prSet/>
      <dgm:spPr/>
      <dgm:t>
        <a:bodyPr/>
        <a:lstStyle/>
        <a:p>
          <a:endParaRPr lang="ru-RU"/>
        </a:p>
      </dgm:t>
    </dgm:pt>
    <dgm:pt modelId="{30A4C6C1-7409-4C16-85D5-E702F38CD101}" type="sibTrans" cxnId="{D75395B9-BED5-4242-BED0-334EB40C922C}">
      <dgm:prSet/>
      <dgm:spPr/>
      <dgm:t>
        <a:bodyPr/>
        <a:lstStyle/>
        <a:p>
          <a:endParaRPr lang="ru-RU"/>
        </a:p>
      </dgm:t>
    </dgm:pt>
    <dgm:pt modelId="{BF6C4015-68D9-47ED-8068-55A666B3A951}">
      <dgm:prSet phldrT="[Текст]"/>
      <dgm:spPr/>
      <dgm:t>
        <a:bodyPr/>
        <a:lstStyle/>
        <a:p>
          <a:r>
            <a:rPr lang="en-US" b="0" i="0" dirty="0" err="1"/>
            <a:t>Vuetify</a:t>
          </a:r>
          <a:r>
            <a:rPr lang="en-US" b="0" i="0" dirty="0"/>
            <a:t> 3 - </a:t>
          </a:r>
          <a:r>
            <a:rPr lang="ru-RU" b="0" i="0" dirty="0"/>
            <a:t>библиотека компонентов для Vue.js</a:t>
          </a:r>
          <a:endParaRPr lang="ru-RU" dirty="0"/>
        </a:p>
      </dgm:t>
    </dgm:pt>
    <dgm:pt modelId="{628C6FF6-4B61-4E77-AC98-535CF37CE541}" type="parTrans" cxnId="{F643BF89-4FCD-44EB-B815-D72260743BB6}">
      <dgm:prSet/>
      <dgm:spPr/>
      <dgm:t>
        <a:bodyPr/>
        <a:lstStyle/>
        <a:p>
          <a:endParaRPr lang="ru-RU"/>
        </a:p>
      </dgm:t>
    </dgm:pt>
    <dgm:pt modelId="{1040A53A-485B-4811-B9F8-D265696B8802}" type="sibTrans" cxnId="{F643BF89-4FCD-44EB-B815-D72260743BB6}">
      <dgm:prSet/>
      <dgm:spPr/>
      <dgm:t>
        <a:bodyPr/>
        <a:lstStyle/>
        <a:p>
          <a:endParaRPr lang="ru-RU"/>
        </a:p>
      </dgm:t>
    </dgm:pt>
    <dgm:pt modelId="{7D7662D1-F135-4B1F-A372-58FD3AE76625}" type="pres">
      <dgm:prSet presAssocID="{54894965-40C7-4D05-842E-C8D2732CC8D6}" presName="Name0" presStyleCnt="0">
        <dgm:presLayoutVars>
          <dgm:chMax val="7"/>
          <dgm:chPref val="7"/>
          <dgm:dir/>
        </dgm:presLayoutVars>
      </dgm:prSet>
      <dgm:spPr/>
    </dgm:pt>
    <dgm:pt modelId="{58E305F7-058E-48D2-BD2A-1F027D13B628}" type="pres">
      <dgm:prSet presAssocID="{54894965-40C7-4D05-842E-C8D2732CC8D6}" presName="Name1" presStyleCnt="0"/>
      <dgm:spPr/>
    </dgm:pt>
    <dgm:pt modelId="{9858A165-6A61-4242-BD48-BCB461346CD1}" type="pres">
      <dgm:prSet presAssocID="{54894965-40C7-4D05-842E-C8D2732CC8D6}" presName="cycle" presStyleCnt="0"/>
      <dgm:spPr/>
    </dgm:pt>
    <dgm:pt modelId="{92044057-4AA1-40F0-98D6-7BACE484FE5C}" type="pres">
      <dgm:prSet presAssocID="{54894965-40C7-4D05-842E-C8D2732CC8D6}" presName="srcNode" presStyleLbl="node1" presStyleIdx="0" presStyleCnt="7"/>
      <dgm:spPr/>
    </dgm:pt>
    <dgm:pt modelId="{88253D8C-7242-4572-ADA1-F58ED11ADB7D}" type="pres">
      <dgm:prSet presAssocID="{54894965-40C7-4D05-842E-C8D2732CC8D6}" presName="conn" presStyleLbl="parChTrans1D2" presStyleIdx="0" presStyleCnt="1"/>
      <dgm:spPr/>
    </dgm:pt>
    <dgm:pt modelId="{18FD7DBF-84A3-41B4-BEC9-FBAD314ABEFE}" type="pres">
      <dgm:prSet presAssocID="{54894965-40C7-4D05-842E-C8D2732CC8D6}" presName="extraNode" presStyleLbl="node1" presStyleIdx="0" presStyleCnt="7"/>
      <dgm:spPr/>
    </dgm:pt>
    <dgm:pt modelId="{4F529795-4F71-4CA3-9A21-2C4582E90760}" type="pres">
      <dgm:prSet presAssocID="{54894965-40C7-4D05-842E-C8D2732CC8D6}" presName="dstNode" presStyleLbl="node1" presStyleIdx="0" presStyleCnt="7"/>
      <dgm:spPr/>
    </dgm:pt>
    <dgm:pt modelId="{A34D2797-0006-4284-9462-7175EB3CBFE8}" type="pres">
      <dgm:prSet presAssocID="{242C300E-AB41-4901-B0A2-D9248D319AED}" presName="text_1" presStyleLbl="node1" presStyleIdx="0" presStyleCnt="7">
        <dgm:presLayoutVars>
          <dgm:bulletEnabled val="1"/>
        </dgm:presLayoutVars>
      </dgm:prSet>
      <dgm:spPr/>
    </dgm:pt>
    <dgm:pt modelId="{8B309822-19F9-4B40-BDB3-3870E6D60C8A}" type="pres">
      <dgm:prSet presAssocID="{242C300E-AB41-4901-B0A2-D9248D319AED}" presName="accent_1" presStyleCnt="0"/>
      <dgm:spPr/>
    </dgm:pt>
    <dgm:pt modelId="{23CDE049-FDB2-4B87-B6B8-5FE831D39311}" type="pres">
      <dgm:prSet presAssocID="{242C300E-AB41-4901-B0A2-D9248D319AED}" presName="accentRepeatNode" presStyleLbl="solidFgAcc1" presStyleIdx="0" presStyleCnt="7"/>
      <dgm:spPr/>
    </dgm:pt>
    <dgm:pt modelId="{5B5B140B-4E91-4FC0-AADE-4D334776ABC5}" type="pres">
      <dgm:prSet presAssocID="{FDE86C72-488A-4B4F-AE01-7A852AA38884}" presName="text_2" presStyleLbl="node1" presStyleIdx="1" presStyleCnt="7">
        <dgm:presLayoutVars>
          <dgm:bulletEnabled val="1"/>
        </dgm:presLayoutVars>
      </dgm:prSet>
      <dgm:spPr/>
    </dgm:pt>
    <dgm:pt modelId="{D28C80B1-4CB8-4A9D-93C4-9D8CEA1A9524}" type="pres">
      <dgm:prSet presAssocID="{FDE86C72-488A-4B4F-AE01-7A852AA38884}" presName="accent_2" presStyleCnt="0"/>
      <dgm:spPr/>
    </dgm:pt>
    <dgm:pt modelId="{22DE6FD4-63FE-488E-BE58-F478971BFC4F}" type="pres">
      <dgm:prSet presAssocID="{FDE86C72-488A-4B4F-AE01-7A852AA38884}" presName="accentRepeatNode" presStyleLbl="solidFgAcc1" presStyleIdx="1" presStyleCnt="7"/>
      <dgm:spPr/>
    </dgm:pt>
    <dgm:pt modelId="{5E42357E-C6C4-4797-91BB-A78720D4066D}" type="pres">
      <dgm:prSet presAssocID="{BB26E50A-CC5E-4473-988D-531D6838A598}" presName="text_3" presStyleLbl="node1" presStyleIdx="2" presStyleCnt="7">
        <dgm:presLayoutVars>
          <dgm:bulletEnabled val="1"/>
        </dgm:presLayoutVars>
      </dgm:prSet>
      <dgm:spPr/>
    </dgm:pt>
    <dgm:pt modelId="{139833B4-B217-4A63-B83A-37D1261AC317}" type="pres">
      <dgm:prSet presAssocID="{BB26E50A-CC5E-4473-988D-531D6838A598}" presName="accent_3" presStyleCnt="0"/>
      <dgm:spPr/>
    </dgm:pt>
    <dgm:pt modelId="{EC63870E-9BBE-4169-87D7-D873718395C6}" type="pres">
      <dgm:prSet presAssocID="{BB26E50A-CC5E-4473-988D-531D6838A598}" presName="accentRepeatNode" presStyleLbl="solidFgAcc1" presStyleIdx="2" presStyleCnt="7"/>
      <dgm:spPr/>
    </dgm:pt>
    <dgm:pt modelId="{A67AB296-32A1-4DD9-A1D4-DDFE9A82F571}" type="pres">
      <dgm:prSet presAssocID="{CBD91DBB-6F11-422C-9EFA-F9D377D3F2F1}" presName="text_4" presStyleLbl="node1" presStyleIdx="3" presStyleCnt="7">
        <dgm:presLayoutVars>
          <dgm:bulletEnabled val="1"/>
        </dgm:presLayoutVars>
      </dgm:prSet>
      <dgm:spPr/>
    </dgm:pt>
    <dgm:pt modelId="{726C3662-568C-41D0-8D83-98FCC3CCA898}" type="pres">
      <dgm:prSet presAssocID="{CBD91DBB-6F11-422C-9EFA-F9D377D3F2F1}" presName="accent_4" presStyleCnt="0"/>
      <dgm:spPr/>
    </dgm:pt>
    <dgm:pt modelId="{B4DC5C70-F2E3-473E-9B86-761DD9A8B49F}" type="pres">
      <dgm:prSet presAssocID="{CBD91DBB-6F11-422C-9EFA-F9D377D3F2F1}" presName="accentRepeatNode" presStyleLbl="solidFgAcc1" presStyleIdx="3" presStyleCnt="7"/>
      <dgm:spPr/>
    </dgm:pt>
    <dgm:pt modelId="{BB5EF9BE-8095-4195-8AF7-5501E73BFA9C}" type="pres">
      <dgm:prSet presAssocID="{1A9AEE42-122E-4F94-9AC8-4D1173C6789A}" presName="text_5" presStyleLbl="node1" presStyleIdx="4" presStyleCnt="7">
        <dgm:presLayoutVars>
          <dgm:bulletEnabled val="1"/>
        </dgm:presLayoutVars>
      </dgm:prSet>
      <dgm:spPr/>
    </dgm:pt>
    <dgm:pt modelId="{B81B1DDD-C349-48B4-8039-7DD3AAB2AA1D}" type="pres">
      <dgm:prSet presAssocID="{1A9AEE42-122E-4F94-9AC8-4D1173C6789A}" presName="accent_5" presStyleCnt="0"/>
      <dgm:spPr/>
    </dgm:pt>
    <dgm:pt modelId="{6A2B4135-8D40-4913-82B7-206E6F2C805F}" type="pres">
      <dgm:prSet presAssocID="{1A9AEE42-122E-4F94-9AC8-4D1173C6789A}" presName="accentRepeatNode" presStyleLbl="solidFgAcc1" presStyleIdx="4" presStyleCnt="7"/>
      <dgm:spPr/>
    </dgm:pt>
    <dgm:pt modelId="{6EC82610-8C22-4E92-A2C6-CEC716338669}" type="pres">
      <dgm:prSet presAssocID="{BFA9DB55-DFB0-4936-9CA0-64F9B8B57149}" presName="text_6" presStyleLbl="node1" presStyleIdx="5" presStyleCnt="7">
        <dgm:presLayoutVars>
          <dgm:bulletEnabled val="1"/>
        </dgm:presLayoutVars>
      </dgm:prSet>
      <dgm:spPr/>
    </dgm:pt>
    <dgm:pt modelId="{AA8BBF68-B0AA-4152-8ADF-99A037CE145A}" type="pres">
      <dgm:prSet presAssocID="{BFA9DB55-DFB0-4936-9CA0-64F9B8B57149}" presName="accent_6" presStyleCnt="0"/>
      <dgm:spPr/>
    </dgm:pt>
    <dgm:pt modelId="{EB03E7F3-E1A0-4962-9D5C-FC6572A4EE7B}" type="pres">
      <dgm:prSet presAssocID="{BFA9DB55-DFB0-4936-9CA0-64F9B8B57149}" presName="accentRepeatNode" presStyleLbl="solidFgAcc1" presStyleIdx="5" presStyleCnt="7"/>
      <dgm:spPr/>
    </dgm:pt>
    <dgm:pt modelId="{C19BA4CC-E81D-4812-9D51-AB970FFBED40}" type="pres">
      <dgm:prSet presAssocID="{BF6C4015-68D9-47ED-8068-55A666B3A951}" presName="text_7" presStyleLbl="node1" presStyleIdx="6" presStyleCnt="7">
        <dgm:presLayoutVars>
          <dgm:bulletEnabled val="1"/>
        </dgm:presLayoutVars>
      </dgm:prSet>
      <dgm:spPr/>
    </dgm:pt>
    <dgm:pt modelId="{00224CC6-5348-404C-B216-C53C68EC8EA6}" type="pres">
      <dgm:prSet presAssocID="{BF6C4015-68D9-47ED-8068-55A666B3A951}" presName="accent_7" presStyleCnt="0"/>
      <dgm:spPr/>
    </dgm:pt>
    <dgm:pt modelId="{F71C1D7C-6D6D-4C46-8FD7-2196D5D01431}" type="pres">
      <dgm:prSet presAssocID="{BF6C4015-68D9-47ED-8068-55A666B3A951}" presName="accentRepeatNode" presStyleLbl="solidFgAcc1" presStyleIdx="6" presStyleCnt="7"/>
      <dgm:spPr/>
    </dgm:pt>
  </dgm:ptLst>
  <dgm:cxnLst>
    <dgm:cxn modelId="{1FCCC201-CD76-4942-935D-36CCFE18075C}" type="presOf" srcId="{ED7139FC-1F1F-434E-98BC-AFA0A6C4DD33}" destId="{88253D8C-7242-4572-ADA1-F58ED11ADB7D}" srcOrd="0" destOrd="0" presId="urn:microsoft.com/office/officeart/2008/layout/VerticalCurvedList"/>
    <dgm:cxn modelId="{D5294617-5EBF-4613-88C2-D8A641F2B267}" type="presOf" srcId="{BF6C4015-68D9-47ED-8068-55A666B3A951}" destId="{C19BA4CC-E81D-4812-9D51-AB970FFBED40}" srcOrd="0" destOrd="0" presId="urn:microsoft.com/office/officeart/2008/layout/VerticalCurvedList"/>
    <dgm:cxn modelId="{DE93DB17-8071-4695-8476-E52DC13CC161}" type="presOf" srcId="{54894965-40C7-4D05-842E-C8D2732CC8D6}" destId="{7D7662D1-F135-4B1F-A372-58FD3AE76625}" srcOrd="0" destOrd="0" presId="urn:microsoft.com/office/officeart/2008/layout/VerticalCurvedList"/>
    <dgm:cxn modelId="{0E93305F-B2FD-4CAF-8257-553F49DFE8A5}" type="presOf" srcId="{242C300E-AB41-4901-B0A2-D9248D319AED}" destId="{A34D2797-0006-4284-9462-7175EB3CBFE8}" srcOrd="0" destOrd="0" presId="urn:microsoft.com/office/officeart/2008/layout/VerticalCurvedList"/>
    <dgm:cxn modelId="{91521741-B726-4458-A730-84A20F415BB7}" type="presOf" srcId="{1A9AEE42-122E-4F94-9AC8-4D1173C6789A}" destId="{BB5EF9BE-8095-4195-8AF7-5501E73BFA9C}" srcOrd="0" destOrd="0" presId="urn:microsoft.com/office/officeart/2008/layout/VerticalCurvedList"/>
    <dgm:cxn modelId="{023FFC58-9C4A-43CE-AA83-52E8566963D4}" srcId="{54894965-40C7-4D05-842E-C8D2732CC8D6}" destId="{1A9AEE42-122E-4F94-9AC8-4D1173C6789A}" srcOrd="4" destOrd="0" parTransId="{855E23EE-371C-4D6D-8B4F-ECF98C2BFE49}" sibTransId="{A5880F90-F5A1-40EE-A8BC-C0B4E4AC1BB2}"/>
    <dgm:cxn modelId="{F643BF89-4FCD-44EB-B815-D72260743BB6}" srcId="{54894965-40C7-4D05-842E-C8D2732CC8D6}" destId="{BF6C4015-68D9-47ED-8068-55A666B3A951}" srcOrd="6" destOrd="0" parTransId="{628C6FF6-4B61-4E77-AC98-535CF37CE541}" sibTransId="{1040A53A-485B-4811-B9F8-D265696B8802}"/>
    <dgm:cxn modelId="{59D2C597-C08B-4F0D-BCBC-DBF3239FDCAC}" type="presOf" srcId="{FDE86C72-488A-4B4F-AE01-7A852AA38884}" destId="{5B5B140B-4E91-4FC0-AADE-4D334776ABC5}" srcOrd="0" destOrd="0" presId="urn:microsoft.com/office/officeart/2008/layout/VerticalCurvedList"/>
    <dgm:cxn modelId="{6AEE6A9D-0BC3-4CF6-B409-AEE76902D8E1}" srcId="{54894965-40C7-4D05-842E-C8D2732CC8D6}" destId="{FDE86C72-488A-4B4F-AE01-7A852AA38884}" srcOrd="1" destOrd="0" parTransId="{1B758CA8-6741-4098-AF6A-7D65EDE59B50}" sibTransId="{BC700DF6-4C2D-46C3-A873-7B0D6753549E}"/>
    <dgm:cxn modelId="{48E3C4A3-7095-4CEA-B822-02D3411CF419}" type="presOf" srcId="{BFA9DB55-DFB0-4936-9CA0-64F9B8B57149}" destId="{6EC82610-8C22-4E92-A2C6-CEC716338669}" srcOrd="0" destOrd="0" presId="urn:microsoft.com/office/officeart/2008/layout/VerticalCurvedList"/>
    <dgm:cxn modelId="{D75395B9-BED5-4242-BED0-334EB40C922C}" srcId="{54894965-40C7-4D05-842E-C8D2732CC8D6}" destId="{BFA9DB55-DFB0-4936-9CA0-64F9B8B57149}" srcOrd="5" destOrd="0" parTransId="{1EDD8867-2B56-439F-8D67-5F87F0F6FA37}" sibTransId="{30A4C6C1-7409-4C16-85D5-E702F38CD101}"/>
    <dgm:cxn modelId="{D5ED91C3-EFA1-454D-910C-3AD131089675}" type="presOf" srcId="{CBD91DBB-6F11-422C-9EFA-F9D377D3F2F1}" destId="{A67AB296-32A1-4DD9-A1D4-DDFE9A82F571}" srcOrd="0" destOrd="0" presId="urn:microsoft.com/office/officeart/2008/layout/VerticalCurvedList"/>
    <dgm:cxn modelId="{A44D56D2-3E60-41BE-BCA9-CE1CA674FD46}" srcId="{54894965-40C7-4D05-842E-C8D2732CC8D6}" destId="{BB26E50A-CC5E-4473-988D-531D6838A598}" srcOrd="2" destOrd="0" parTransId="{E639A8EB-4616-43EA-BC82-1D0841DE6C09}" sibTransId="{6DC830F8-84EA-44B9-AE21-BA7A982DFF61}"/>
    <dgm:cxn modelId="{5A8AF8DB-1F9B-4292-A207-921A60DDBBB8}" srcId="{54894965-40C7-4D05-842E-C8D2732CC8D6}" destId="{242C300E-AB41-4901-B0A2-D9248D319AED}" srcOrd="0" destOrd="0" parTransId="{C82607FD-D6AA-44C2-8449-A1A27E2B77E9}" sibTransId="{ED7139FC-1F1F-434E-98BC-AFA0A6C4DD33}"/>
    <dgm:cxn modelId="{A96DBAED-00ED-43CD-9D0D-2D1B13105880}" srcId="{54894965-40C7-4D05-842E-C8D2732CC8D6}" destId="{CBD91DBB-6F11-422C-9EFA-F9D377D3F2F1}" srcOrd="3" destOrd="0" parTransId="{94BAB6A9-83A1-4F0B-A674-7EFB8CDC3B36}" sibTransId="{3DA01CAA-75FB-4D30-BF7C-91F8B1124452}"/>
    <dgm:cxn modelId="{7DDA0BF6-40A2-4A4A-9B7B-4C50EC1386ED}" type="presOf" srcId="{BB26E50A-CC5E-4473-988D-531D6838A598}" destId="{5E42357E-C6C4-4797-91BB-A78720D4066D}" srcOrd="0" destOrd="0" presId="urn:microsoft.com/office/officeart/2008/layout/VerticalCurvedList"/>
    <dgm:cxn modelId="{A73B5B0A-3924-4772-A585-74615213230D}" type="presParOf" srcId="{7D7662D1-F135-4B1F-A372-58FD3AE76625}" destId="{58E305F7-058E-48D2-BD2A-1F027D13B628}" srcOrd="0" destOrd="0" presId="urn:microsoft.com/office/officeart/2008/layout/VerticalCurvedList"/>
    <dgm:cxn modelId="{959876D9-784F-48C0-9EDB-A3DC08AC93C6}" type="presParOf" srcId="{58E305F7-058E-48D2-BD2A-1F027D13B628}" destId="{9858A165-6A61-4242-BD48-BCB461346CD1}" srcOrd="0" destOrd="0" presId="urn:microsoft.com/office/officeart/2008/layout/VerticalCurvedList"/>
    <dgm:cxn modelId="{9D721459-C1C2-49AA-9535-882565ECD0F3}" type="presParOf" srcId="{9858A165-6A61-4242-BD48-BCB461346CD1}" destId="{92044057-4AA1-40F0-98D6-7BACE484FE5C}" srcOrd="0" destOrd="0" presId="urn:microsoft.com/office/officeart/2008/layout/VerticalCurvedList"/>
    <dgm:cxn modelId="{D7DEEBF8-B89C-42F8-8F37-FC9E499881D9}" type="presParOf" srcId="{9858A165-6A61-4242-BD48-BCB461346CD1}" destId="{88253D8C-7242-4572-ADA1-F58ED11ADB7D}" srcOrd="1" destOrd="0" presId="urn:microsoft.com/office/officeart/2008/layout/VerticalCurvedList"/>
    <dgm:cxn modelId="{D1773B2B-40DD-4610-B7DE-711F089FB3B8}" type="presParOf" srcId="{9858A165-6A61-4242-BD48-BCB461346CD1}" destId="{18FD7DBF-84A3-41B4-BEC9-FBAD314ABEFE}" srcOrd="2" destOrd="0" presId="urn:microsoft.com/office/officeart/2008/layout/VerticalCurvedList"/>
    <dgm:cxn modelId="{2BE72D04-4058-4E24-A988-11A2596C529A}" type="presParOf" srcId="{9858A165-6A61-4242-BD48-BCB461346CD1}" destId="{4F529795-4F71-4CA3-9A21-2C4582E90760}" srcOrd="3" destOrd="0" presId="urn:microsoft.com/office/officeart/2008/layout/VerticalCurvedList"/>
    <dgm:cxn modelId="{FD41858A-63CF-44F5-AFC2-146A83FDE88B}" type="presParOf" srcId="{58E305F7-058E-48D2-BD2A-1F027D13B628}" destId="{A34D2797-0006-4284-9462-7175EB3CBFE8}" srcOrd="1" destOrd="0" presId="urn:microsoft.com/office/officeart/2008/layout/VerticalCurvedList"/>
    <dgm:cxn modelId="{5FA85B9C-034A-4CAE-9724-17F31E0DFB41}" type="presParOf" srcId="{58E305F7-058E-48D2-BD2A-1F027D13B628}" destId="{8B309822-19F9-4B40-BDB3-3870E6D60C8A}" srcOrd="2" destOrd="0" presId="urn:microsoft.com/office/officeart/2008/layout/VerticalCurvedList"/>
    <dgm:cxn modelId="{CC628C74-B46E-48FB-B08E-65A7FACE664F}" type="presParOf" srcId="{8B309822-19F9-4B40-BDB3-3870E6D60C8A}" destId="{23CDE049-FDB2-4B87-B6B8-5FE831D39311}" srcOrd="0" destOrd="0" presId="urn:microsoft.com/office/officeart/2008/layout/VerticalCurvedList"/>
    <dgm:cxn modelId="{CEE5E572-02D9-4577-AE96-EA54A8CA5322}" type="presParOf" srcId="{58E305F7-058E-48D2-BD2A-1F027D13B628}" destId="{5B5B140B-4E91-4FC0-AADE-4D334776ABC5}" srcOrd="3" destOrd="0" presId="urn:microsoft.com/office/officeart/2008/layout/VerticalCurvedList"/>
    <dgm:cxn modelId="{0A995763-2E55-444D-B7D7-C6C7FD6FFE8C}" type="presParOf" srcId="{58E305F7-058E-48D2-BD2A-1F027D13B628}" destId="{D28C80B1-4CB8-4A9D-93C4-9D8CEA1A9524}" srcOrd="4" destOrd="0" presId="urn:microsoft.com/office/officeart/2008/layout/VerticalCurvedList"/>
    <dgm:cxn modelId="{9BCAB76E-7836-4CFD-87D6-DAB098E7D985}" type="presParOf" srcId="{D28C80B1-4CB8-4A9D-93C4-9D8CEA1A9524}" destId="{22DE6FD4-63FE-488E-BE58-F478971BFC4F}" srcOrd="0" destOrd="0" presId="urn:microsoft.com/office/officeart/2008/layout/VerticalCurvedList"/>
    <dgm:cxn modelId="{C95A4EB2-0B5D-48F1-8E04-BA8153FF707E}" type="presParOf" srcId="{58E305F7-058E-48D2-BD2A-1F027D13B628}" destId="{5E42357E-C6C4-4797-91BB-A78720D4066D}" srcOrd="5" destOrd="0" presId="urn:microsoft.com/office/officeart/2008/layout/VerticalCurvedList"/>
    <dgm:cxn modelId="{5B7A9A28-C79D-4810-B840-4E9911AB5092}" type="presParOf" srcId="{58E305F7-058E-48D2-BD2A-1F027D13B628}" destId="{139833B4-B217-4A63-B83A-37D1261AC317}" srcOrd="6" destOrd="0" presId="urn:microsoft.com/office/officeart/2008/layout/VerticalCurvedList"/>
    <dgm:cxn modelId="{6CB5EC7C-682D-457A-B7E5-D08BA97D7208}" type="presParOf" srcId="{139833B4-B217-4A63-B83A-37D1261AC317}" destId="{EC63870E-9BBE-4169-87D7-D873718395C6}" srcOrd="0" destOrd="0" presId="urn:microsoft.com/office/officeart/2008/layout/VerticalCurvedList"/>
    <dgm:cxn modelId="{00DE1660-EA33-4C77-8050-8B11F34BBC20}" type="presParOf" srcId="{58E305F7-058E-48D2-BD2A-1F027D13B628}" destId="{A67AB296-32A1-4DD9-A1D4-DDFE9A82F571}" srcOrd="7" destOrd="0" presId="urn:microsoft.com/office/officeart/2008/layout/VerticalCurvedList"/>
    <dgm:cxn modelId="{2F2E5ECD-AACD-4CCE-9FE9-AC9DCE1F5DDD}" type="presParOf" srcId="{58E305F7-058E-48D2-BD2A-1F027D13B628}" destId="{726C3662-568C-41D0-8D83-98FCC3CCA898}" srcOrd="8" destOrd="0" presId="urn:microsoft.com/office/officeart/2008/layout/VerticalCurvedList"/>
    <dgm:cxn modelId="{87FD7CC6-9D3D-4934-81AE-AA697EB0832F}" type="presParOf" srcId="{726C3662-568C-41D0-8D83-98FCC3CCA898}" destId="{B4DC5C70-F2E3-473E-9B86-761DD9A8B49F}" srcOrd="0" destOrd="0" presId="urn:microsoft.com/office/officeart/2008/layout/VerticalCurvedList"/>
    <dgm:cxn modelId="{A62EC0CC-D486-4EFA-9EAE-31E1D94A7AB1}" type="presParOf" srcId="{58E305F7-058E-48D2-BD2A-1F027D13B628}" destId="{BB5EF9BE-8095-4195-8AF7-5501E73BFA9C}" srcOrd="9" destOrd="0" presId="urn:microsoft.com/office/officeart/2008/layout/VerticalCurvedList"/>
    <dgm:cxn modelId="{457DB884-0262-4F38-994B-BBCCE9D8C598}" type="presParOf" srcId="{58E305F7-058E-48D2-BD2A-1F027D13B628}" destId="{B81B1DDD-C349-48B4-8039-7DD3AAB2AA1D}" srcOrd="10" destOrd="0" presId="urn:microsoft.com/office/officeart/2008/layout/VerticalCurvedList"/>
    <dgm:cxn modelId="{4DA39FF3-9E2E-4AB1-97A8-0749A51BEB35}" type="presParOf" srcId="{B81B1DDD-C349-48B4-8039-7DD3AAB2AA1D}" destId="{6A2B4135-8D40-4913-82B7-206E6F2C805F}" srcOrd="0" destOrd="0" presId="urn:microsoft.com/office/officeart/2008/layout/VerticalCurvedList"/>
    <dgm:cxn modelId="{EAD1804B-DED3-4E9A-896D-EEE113D1723B}" type="presParOf" srcId="{58E305F7-058E-48D2-BD2A-1F027D13B628}" destId="{6EC82610-8C22-4E92-A2C6-CEC716338669}" srcOrd="11" destOrd="0" presId="urn:microsoft.com/office/officeart/2008/layout/VerticalCurvedList"/>
    <dgm:cxn modelId="{CC52735C-2542-47C4-AEC1-21D2D2C569AF}" type="presParOf" srcId="{58E305F7-058E-48D2-BD2A-1F027D13B628}" destId="{AA8BBF68-B0AA-4152-8ADF-99A037CE145A}" srcOrd="12" destOrd="0" presId="urn:microsoft.com/office/officeart/2008/layout/VerticalCurvedList"/>
    <dgm:cxn modelId="{A7613A01-330B-4C0C-A6AA-56EB0A4ED90D}" type="presParOf" srcId="{AA8BBF68-B0AA-4152-8ADF-99A037CE145A}" destId="{EB03E7F3-E1A0-4962-9D5C-FC6572A4EE7B}" srcOrd="0" destOrd="0" presId="urn:microsoft.com/office/officeart/2008/layout/VerticalCurvedList"/>
    <dgm:cxn modelId="{36E7F132-CC5B-466A-A50D-B78EA01CB737}" type="presParOf" srcId="{58E305F7-058E-48D2-BD2A-1F027D13B628}" destId="{C19BA4CC-E81D-4812-9D51-AB970FFBED40}" srcOrd="13" destOrd="0" presId="urn:microsoft.com/office/officeart/2008/layout/VerticalCurvedList"/>
    <dgm:cxn modelId="{3DEC9938-B46E-48F6-ABD6-78818C262BD4}" type="presParOf" srcId="{58E305F7-058E-48D2-BD2A-1F027D13B628}" destId="{00224CC6-5348-404C-B216-C53C68EC8EA6}" srcOrd="14" destOrd="0" presId="urn:microsoft.com/office/officeart/2008/layout/VerticalCurvedList"/>
    <dgm:cxn modelId="{3A3DA7D1-8366-4403-B5C8-B127BC5787FE}" type="presParOf" srcId="{00224CC6-5348-404C-B216-C53C68EC8EA6}" destId="{F71C1D7C-6D6D-4C46-8FD7-2196D5D014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53D8C-7242-4572-ADA1-F58ED11ADB7D}">
      <dsp:nvSpPr>
        <dsp:cNvPr id="0" name=""/>
        <dsp:cNvSpPr/>
      </dsp:nvSpPr>
      <dsp:spPr>
        <a:xfrm>
          <a:off x="-5887348" y="-901547"/>
          <a:ext cx="7013256" cy="7013256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1905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D2797-0006-4284-9462-7175EB3CBFE8}">
      <dsp:nvSpPr>
        <dsp:cNvPr id="0" name=""/>
        <dsp:cNvSpPr/>
      </dsp:nvSpPr>
      <dsp:spPr>
        <a:xfrm>
          <a:off x="365492" y="236853"/>
          <a:ext cx="7607254" cy="47349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4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Node.js - </a:t>
          </a:r>
          <a:r>
            <a:rPr lang="ru-RU" sz="1900" b="0" i="0" kern="1200" dirty="0"/>
            <a:t>среда выполнения</a:t>
          </a:r>
          <a:r>
            <a:rPr lang="en-US" sz="1900" b="0" i="0" kern="1200" dirty="0"/>
            <a:t> JavaScript</a:t>
          </a:r>
          <a:endParaRPr lang="ru-RU" sz="1900" kern="1200" dirty="0"/>
        </a:p>
      </dsp:txBody>
      <dsp:txXfrm>
        <a:off x="365492" y="236853"/>
        <a:ext cx="7607254" cy="473499"/>
      </dsp:txXfrm>
    </dsp:sp>
    <dsp:sp modelId="{23CDE049-FDB2-4B87-B6B8-5FE831D39311}">
      <dsp:nvSpPr>
        <dsp:cNvPr id="0" name=""/>
        <dsp:cNvSpPr/>
      </dsp:nvSpPr>
      <dsp:spPr>
        <a:xfrm>
          <a:off x="69555" y="177666"/>
          <a:ext cx="591874" cy="5918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B140B-4E91-4FC0-AADE-4D334776ABC5}">
      <dsp:nvSpPr>
        <dsp:cNvPr id="0" name=""/>
        <dsp:cNvSpPr/>
      </dsp:nvSpPr>
      <dsp:spPr>
        <a:xfrm>
          <a:off x="794289" y="947519"/>
          <a:ext cx="7178458" cy="47349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4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Express.js - </a:t>
          </a:r>
          <a:r>
            <a:rPr lang="ru-RU" sz="1900" b="0" i="0" kern="1200" dirty="0"/>
            <a:t>веб-фреймворк для </a:t>
          </a:r>
          <a:r>
            <a:rPr lang="en-US" sz="1900" b="0" i="0" kern="1200" dirty="0"/>
            <a:t>API</a:t>
          </a:r>
          <a:endParaRPr lang="ru-RU" sz="1900" kern="1200" dirty="0"/>
        </a:p>
      </dsp:txBody>
      <dsp:txXfrm>
        <a:off x="794289" y="947519"/>
        <a:ext cx="7178458" cy="473499"/>
      </dsp:txXfrm>
    </dsp:sp>
    <dsp:sp modelId="{22DE6FD4-63FE-488E-BE58-F478971BFC4F}">
      <dsp:nvSpPr>
        <dsp:cNvPr id="0" name=""/>
        <dsp:cNvSpPr/>
      </dsp:nvSpPr>
      <dsp:spPr>
        <a:xfrm>
          <a:off x="498351" y="888332"/>
          <a:ext cx="591874" cy="5918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2357E-C6C4-4797-91BB-A78720D4066D}">
      <dsp:nvSpPr>
        <dsp:cNvPr id="0" name=""/>
        <dsp:cNvSpPr/>
      </dsp:nvSpPr>
      <dsp:spPr>
        <a:xfrm>
          <a:off x="1029267" y="1657664"/>
          <a:ext cx="6943480" cy="47349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4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Prisma - ORM (Object-Relational Mapping)</a:t>
          </a:r>
          <a:endParaRPr lang="ru-RU" sz="1900" kern="1200" dirty="0"/>
        </a:p>
      </dsp:txBody>
      <dsp:txXfrm>
        <a:off x="1029267" y="1657664"/>
        <a:ext cx="6943480" cy="473499"/>
      </dsp:txXfrm>
    </dsp:sp>
    <dsp:sp modelId="{EC63870E-9BBE-4169-87D7-D873718395C6}">
      <dsp:nvSpPr>
        <dsp:cNvPr id="0" name=""/>
        <dsp:cNvSpPr/>
      </dsp:nvSpPr>
      <dsp:spPr>
        <a:xfrm>
          <a:off x="733330" y="1598477"/>
          <a:ext cx="591874" cy="5918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AB296-32A1-4DD9-A1D4-DDFE9A82F571}">
      <dsp:nvSpPr>
        <dsp:cNvPr id="0" name=""/>
        <dsp:cNvSpPr/>
      </dsp:nvSpPr>
      <dsp:spPr>
        <a:xfrm>
          <a:off x="1104293" y="2368330"/>
          <a:ext cx="6868453" cy="47349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4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HTML - </a:t>
          </a:r>
          <a:r>
            <a:rPr lang="ru-RU" sz="1900" b="0" i="0" kern="1200" dirty="0"/>
            <a:t>стандартный язык разметки для веб-страниц</a:t>
          </a:r>
          <a:endParaRPr lang="ru-RU" sz="1900" kern="1200" dirty="0"/>
        </a:p>
      </dsp:txBody>
      <dsp:txXfrm>
        <a:off x="1104293" y="2368330"/>
        <a:ext cx="6868453" cy="473499"/>
      </dsp:txXfrm>
    </dsp:sp>
    <dsp:sp modelId="{B4DC5C70-F2E3-473E-9B86-761DD9A8B49F}">
      <dsp:nvSpPr>
        <dsp:cNvPr id="0" name=""/>
        <dsp:cNvSpPr/>
      </dsp:nvSpPr>
      <dsp:spPr>
        <a:xfrm>
          <a:off x="808356" y="2309143"/>
          <a:ext cx="591874" cy="5918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EF9BE-8095-4195-8AF7-5501E73BFA9C}">
      <dsp:nvSpPr>
        <dsp:cNvPr id="0" name=""/>
        <dsp:cNvSpPr/>
      </dsp:nvSpPr>
      <dsp:spPr>
        <a:xfrm>
          <a:off x="1029267" y="3078996"/>
          <a:ext cx="6943480" cy="47349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4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CSS - </a:t>
          </a:r>
          <a:r>
            <a:rPr lang="ru-RU" sz="1900" b="0" i="0" kern="1200" dirty="0"/>
            <a:t>язык стилей</a:t>
          </a:r>
          <a:endParaRPr lang="ru-RU" sz="1900" kern="1200" dirty="0"/>
        </a:p>
      </dsp:txBody>
      <dsp:txXfrm>
        <a:off x="1029267" y="3078996"/>
        <a:ext cx="6943480" cy="473499"/>
      </dsp:txXfrm>
    </dsp:sp>
    <dsp:sp modelId="{6A2B4135-8D40-4913-82B7-206E6F2C805F}">
      <dsp:nvSpPr>
        <dsp:cNvPr id="0" name=""/>
        <dsp:cNvSpPr/>
      </dsp:nvSpPr>
      <dsp:spPr>
        <a:xfrm>
          <a:off x="733330" y="3019809"/>
          <a:ext cx="591874" cy="5918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82610-8C22-4E92-A2C6-CEC716338669}">
      <dsp:nvSpPr>
        <dsp:cNvPr id="0" name=""/>
        <dsp:cNvSpPr/>
      </dsp:nvSpPr>
      <dsp:spPr>
        <a:xfrm>
          <a:off x="794289" y="3789141"/>
          <a:ext cx="7178458" cy="47349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4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Vue 3 - </a:t>
          </a:r>
          <a:r>
            <a:rPr lang="ru-RU" sz="1900" b="0" i="0" kern="1200" dirty="0"/>
            <a:t>фреймворк для создания пользовательских интерфейсов</a:t>
          </a:r>
          <a:endParaRPr lang="ru-RU" sz="1900" kern="1200" dirty="0"/>
        </a:p>
      </dsp:txBody>
      <dsp:txXfrm>
        <a:off x="794289" y="3789141"/>
        <a:ext cx="7178458" cy="473499"/>
      </dsp:txXfrm>
    </dsp:sp>
    <dsp:sp modelId="{EB03E7F3-E1A0-4962-9D5C-FC6572A4EE7B}">
      <dsp:nvSpPr>
        <dsp:cNvPr id="0" name=""/>
        <dsp:cNvSpPr/>
      </dsp:nvSpPr>
      <dsp:spPr>
        <a:xfrm>
          <a:off x="498351" y="3729954"/>
          <a:ext cx="591874" cy="5918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BA4CC-E81D-4812-9D51-AB970FFBED40}">
      <dsp:nvSpPr>
        <dsp:cNvPr id="0" name=""/>
        <dsp:cNvSpPr/>
      </dsp:nvSpPr>
      <dsp:spPr>
        <a:xfrm>
          <a:off x="365492" y="4499807"/>
          <a:ext cx="7607254" cy="47349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4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 err="1"/>
            <a:t>Vuetify</a:t>
          </a:r>
          <a:r>
            <a:rPr lang="en-US" sz="1900" b="0" i="0" kern="1200" dirty="0"/>
            <a:t> 3 - </a:t>
          </a:r>
          <a:r>
            <a:rPr lang="ru-RU" sz="1900" b="0" i="0" kern="1200" dirty="0"/>
            <a:t>библиотека компонентов для Vue.js</a:t>
          </a:r>
          <a:endParaRPr lang="ru-RU" sz="1900" kern="1200" dirty="0"/>
        </a:p>
      </dsp:txBody>
      <dsp:txXfrm>
        <a:off x="365492" y="4499807"/>
        <a:ext cx="7607254" cy="473499"/>
      </dsp:txXfrm>
    </dsp:sp>
    <dsp:sp modelId="{F71C1D7C-6D6D-4C46-8FD7-2196D5D01431}">
      <dsp:nvSpPr>
        <dsp:cNvPr id="0" name=""/>
        <dsp:cNvSpPr/>
      </dsp:nvSpPr>
      <dsp:spPr>
        <a:xfrm>
          <a:off x="69555" y="4440620"/>
          <a:ext cx="591874" cy="5918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B94E35-2DB6-4CAC-9FD1-5B45B2F20204}" type="datetime1">
              <a:rPr lang="ru-RU" smtClean="0"/>
              <a:t>26.06.2023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078EF9-7F2B-4B20-A25C-9E80C16977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075B20-9A3C-4148-8AF7-93F235ED71A1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AAF9CF-D1E5-49FD-94F7-B246BB67E24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AAF9CF-D1E5-49FD-94F7-B246BB67E24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28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AAF9CF-D1E5-49FD-94F7-B246BB67E2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38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ABC045-2DC8-47C6-BDCC-8A0BB0B26BBE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949AA-4799-41C6-B7AF-E30CB139CE51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E7F378-F7E9-4AF9-845E-2CD5A7B72783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8E039F-24CB-46E4-A2B6-4D56D988AAD9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4473E400-D9F1-4EF9-A943-AF6CC9919340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5FA6C5-38B2-4B26-95D9-40D5DC6430FF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заголовка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63808-EB2F-45FE-9F7A-42AE62FBAE56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29F7ED-45DA-4EC7-BE64-3FC4CE75C528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прав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4780B1-DD89-41D0-911A-95ACED0939A6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Надпись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1" name="Надпись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Прямоугольник: Скругленные углы 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587C7-8C99-43A0-BDFA-88897E00DCEB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22FB8-14FB-427F-AF07-FD406572E4AC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Прямоугольник: Скругленные углы 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C70BA8-9F42-4ABE-ABB0-2835B7F0D3DE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C8FDB16-3987-4B39-BD80-3F12E781865B}" type="datetime1">
              <a:rPr lang="ru-RU" noProof="0" smtClean="0"/>
              <a:t>26.06.2023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915" y="2733164"/>
            <a:ext cx="9832069" cy="1752279"/>
          </a:xfrm>
        </p:spPr>
        <p:txBody>
          <a:bodyPr rtlCol="0"/>
          <a:lstStyle/>
          <a:p>
            <a:pPr rtl="0"/>
            <a:r>
              <a:rPr lang="ru-RU" dirty="0"/>
              <a:t>Разработка веб-приложения для ведения групповых задач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351" y="5159506"/>
            <a:ext cx="3337249" cy="732840"/>
          </a:xfrm>
        </p:spPr>
        <p:txBody>
          <a:bodyPr rtlCol="0">
            <a:normAutofit lnSpcReduction="10000"/>
          </a:bodyPr>
          <a:lstStyle/>
          <a:p>
            <a:pPr algn="l" rtl="0"/>
            <a:r>
              <a:rPr lang="ru-RU" dirty="0"/>
              <a:t>Студент:</a:t>
            </a:r>
          </a:p>
          <a:p>
            <a:pPr algn="l" rtl="0"/>
            <a:r>
              <a:rPr lang="ru-RU" dirty="0"/>
              <a:t>Тагиров Эмиль </a:t>
            </a:r>
            <a:r>
              <a:rPr lang="ru-RU" dirty="0" err="1"/>
              <a:t>рамилевич</a:t>
            </a:r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2190E0F-B37D-C6A2-E20F-5DA6F3FC7FCD}"/>
              </a:ext>
            </a:extLst>
          </p:cNvPr>
          <p:cNvSpPr txBox="1">
            <a:spLocks/>
          </p:cNvSpPr>
          <p:nvPr/>
        </p:nvSpPr>
        <p:spPr bwMode="white">
          <a:xfrm>
            <a:off x="7489371" y="5159506"/>
            <a:ext cx="4267201" cy="7328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руководитель:</a:t>
            </a:r>
          </a:p>
          <a:p>
            <a:r>
              <a:rPr lang="ru-RU" dirty="0">
                <a:solidFill>
                  <a:schemeClr val="tx1"/>
                </a:solidFill>
              </a:rPr>
              <a:t>Каюмов </a:t>
            </a:r>
            <a:r>
              <a:rPr lang="ru-RU" dirty="0" err="1">
                <a:solidFill>
                  <a:schemeClr val="tx1"/>
                </a:solidFill>
              </a:rPr>
              <a:t>Сажод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акрамчонович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3A9C231-D92F-7986-EB43-DC9C22AD933F}"/>
              </a:ext>
            </a:extLst>
          </p:cNvPr>
          <p:cNvSpPr txBox="1">
            <a:spLocks/>
          </p:cNvSpPr>
          <p:nvPr/>
        </p:nvSpPr>
        <p:spPr bwMode="white">
          <a:xfrm>
            <a:off x="5662903" y="6327774"/>
            <a:ext cx="824983" cy="377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Arial Black" panose="020B0A04020102020204" pitchFamily="34" charset="0"/>
              </a:rPr>
              <a:t>2023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1516B184-B27F-80D1-CC80-078788E51840}"/>
              </a:ext>
            </a:extLst>
          </p:cNvPr>
          <p:cNvSpPr txBox="1">
            <a:spLocks/>
          </p:cNvSpPr>
          <p:nvPr/>
        </p:nvSpPr>
        <p:spPr bwMode="white">
          <a:xfrm>
            <a:off x="865414" y="152401"/>
            <a:ext cx="10504714" cy="1529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Министерство образования Республики Башкортостан</a:t>
            </a:r>
            <a:b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Государственное автономное профессиональное образовательное учреждение</a:t>
            </a:r>
            <a:b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Уфимский колледж статистики, информатики и вычислительной техники</a:t>
            </a:r>
            <a:endParaRPr lang="ru-RU" dirty="0"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CA529C-824E-6678-8C64-218799D7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1" y="1221844"/>
            <a:ext cx="1173621" cy="11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61188-CA6D-9244-6EB2-357B76B7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74" y="60960"/>
            <a:ext cx="10840914" cy="1260000"/>
          </a:xfrm>
        </p:spPr>
        <p:txBody>
          <a:bodyPr/>
          <a:lstStyle/>
          <a:p>
            <a:r>
              <a:rPr lang="ru-RU" dirty="0"/>
              <a:t>Страница редактирования аккаунта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213FF48-772E-3FC7-A9A6-B78EF814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3" y="980714"/>
            <a:ext cx="7300772" cy="38427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DA1A153-0E2D-39A6-C214-54A29193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7" y="5162998"/>
            <a:ext cx="8625178" cy="82558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73D1085-577C-1C8C-D494-F13489B6ADDD}"/>
              </a:ext>
            </a:extLst>
          </p:cNvPr>
          <p:cNvCxnSpPr>
            <a:cxnSpLocks/>
          </p:cNvCxnSpPr>
          <p:nvPr/>
        </p:nvCxnSpPr>
        <p:spPr>
          <a:xfrm flipH="1">
            <a:off x="2011680" y="4174435"/>
            <a:ext cx="387860" cy="1192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605ECA1-8F1F-7566-FECF-A420D76ED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142" y="2188434"/>
            <a:ext cx="5373522" cy="236164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9DAF859-B2C6-E739-B031-B590D4C00163}"/>
              </a:ext>
            </a:extLst>
          </p:cNvPr>
          <p:cNvCxnSpPr>
            <a:cxnSpLocks/>
          </p:cNvCxnSpPr>
          <p:nvPr/>
        </p:nvCxnSpPr>
        <p:spPr>
          <a:xfrm flipV="1">
            <a:off x="6096000" y="3498574"/>
            <a:ext cx="1219200" cy="437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7" descr="временная шкала">
            <a:extLst>
              <a:ext uri="{FF2B5EF4-FFF2-40B4-BE49-F238E27FC236}">
                <a16:creationId xmlns:a16="http://schemas.microsoft.com/office/drawing/2014/main" id="{8700FCC8-C484-0B62-85EF-5C24F4458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5" name="Овал 9" descr="Декоративный элемент">
            <a:extLst>
              <a:ext uri="{FF2B5EF4-FFF2-40B4-BE49-F238E27FC236}">
                <a16:creationId xmlns:a16="http://schemas.microsoft.com/office/drawing/2014/main" id="{7FDD8840-AB74-B328-B0B8-E395B52EC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9" descr="Декоративный элемент">
            <a:extLst>
              <a:ext uri="{FF2B5EF4-FFF2-40B4-BE49-F238E27FC236}">
                <a16:creationId xmlns:a16="http://schemas.microsoft.com/office/drawing/2014/main" id="{8D9747FA-4FFA-B6C8-10B2-23B991E0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26" descr="Декоративный элемент">
            <a:extLst>
              <a:ext uri="{FF2B5EF4-FFF2-40B4-BE49-F238E27FC236}">
                <a16:creationId xmlns:a16="http://schemas.microsoft.com/office/drawing/2014/main" id="{387B8FAA-26F9-31A2-F67A-4CC4B7474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19" descr="Декоративный элемент">
            <a:extLst>
              <a:ext uri="{FF2B5EF4-FFF2-40B4-BE49-F238E27FC236}">
                <a16:creationId xmlns:a16="http://schemas.microsoft.com/office/drawing/2014/main" id="{46954220-BB29-6EE3-39A5-6F700451C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70" descr="Декоративный элемент">
            <a:extLst>
              <a:ext uri="{FF2B5EF4-FFF2-40B4-BE49-F238E27FC236}">
                <a16:creationId xmlns:a16="http://schemas.microsoft.com/office/drawing/2014/main" id="{1456FD87-AFBE-E42A-435B-5755675B1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Текст 35">
            <a:extLst>
              <a:ext uri="{FF2B5EF4-FFF2-40B4-BE49-F238E27FC236}">
                <a16:creationId xmlns:a16="http://schemas.microsoft.com/office/drawing/2014/main" id="{6C8F63F6-3B07-8D9E-5B3B-65720FE4ADEF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32" name="Овал 31" descr="Декоративный элемент">
            <a:extLst>
              <a:ext uri="{FF2B5EF4-FFF2-40B4-BE49-F238E27FC236}">
                <a16:creationId xmlns:a16="http://schemas.microsoft.com/office/drawing/2014/main" id="{486F4607-0820-81A3-A654-42850E260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19" descr="Декоративный элемент">
            <a:extLst>
              <a:ext uri="{FF2B5EF4-FFF2-40B4-BE49-F238E27FC236}">
                <a16:creationId xmlns:a16="http://schemas.microsoft.com/office/drawing/2014/main" id="{5F842A14-239F-7CB2-A034-CAA63E02E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270" descr="Декоративный элемент">
            <a:extLst>
              <a:ext uri="{FF2B5EF4-FFF2-40B4-BE49-F238E27FC236}">
                <a16:creationId xmlns:a16="http://schemas.microsoft.com/office/drawing/2014/main" id="{68C8EF1C-8578-D0D1-F148-00F35BBDB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34" descr="Декоративный элемент">
            <a:extLst>
              <a:ext uri="{FF2B5EF4-FFF2-40B4-BE49-F238E27FC236}">
                <a16:creationId xmlns:a16="http://schemas.microsoft.com/office/drawing/2014/main" id="{FA2084A5-6E4F-F63D-9345-9ED84141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270" descr="Декоративный элемент">
            <a:extLst>
              <a:ext uri="{FF2B5EF4-FFF2-40B4-BE49-F238E27FC236}">
                <a16:creationId xmlns:a16="http://schemas.microsoft.com/office/drawing/2014/main" id="{7C57E746-C158-4D9A-5064-44E8F8033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37" descr="Декоративный элемент">
            <a:extLst>
              <a:ext uri="{FF2B5EF4-FFF2-40B4-BE49-F238E27FC236}">
                <a16:creationId xmlns:a16="http://schemas.microsoft.com/office/drawing/2014/main" id="{79DB4254-93BB-F8DF-94FC-BDE49386F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19" descr="Декоративный элемент">
            <a:extLst>
              <a:ext uri="{FF2B5EF4-FFF2-40B4-BE49-F238E27FC236}">
                <a16:creationId xmlns:a16="http://schemas.microsoft.com/office/drawing/2014/main" id="{83F44EE8-5F2B-683E-4D25-BA043E0D2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270" descr="Декоративный элемент">
            <a:extLst>
              <a:ext uri="{FF2B5EF4-FFF2-40B4-BE49-F238E27FC236}">
                <a16:creationId xmlns:a16="http://schemas.microsoft.com/office/drawing/2014/main" id="{E818A103-5769-0EE2-099B-7E688A649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40" descr="Декоративный элемент">
            <a:extLst>
              <a:ext uri="{FF2B5EF4-FFF2-40B4-BE49-F238E27FC236}">
                <a16:creationId xmlns:a16="http://schemas.microsoft.com/office/drawing/2014/main" id="{7E3C18D7-2F2B-2820-C5CD-065B6DCBA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19" descr="Декоративный элемент">
            <a:extLst>
              <a:ext uri="{FF2B5EF4-FFF2-40B4-BE49-F238E27FC236}">
                <a16:creationId xmlns:a16="http://schemas.microsoft.com/office/drawing/2014/main" id="{1F909269-CBCD-FA99-9C50-E89BA35E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270" descr="Декоративный элемент">
            <a:extLst>
              <a:ext uri="{FF2B5EF4-FFF2-40B4-BE49-F238E27FC236}">
                <a16:creationId xmlns:a16="http://schemas.microsoft.com/office/drawing/2014/main" id="{326859EE-1DDD-1F44-06B5-9863774F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Овал 43" descr="Декоративный элемент">
            <a:extLst>
              <a:ext uri="{FF2B5EF4-FFF2-40B4-BE49-F238E27FC236}">
                <a16:creationId xmlns:a16="http://schemas.microsoft.com/office/drawing/2014/main" id="{CAB2FB76-0FCF-B25F-E358-37A5CD191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19" descr="Декоративный элемент">
            <a:extLst>
              <a:ext uri="{FF2B5EF4-FFF2-40B4-BE49-F238E27FC236}">
                <a16:creationId xmlns:a16="http://schemas.microsoft.com/office/drawing/2014/main" id="{06BBCF0F-2815-A029-0F6E-13F1E34C5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Овал 270" descr="Декоративный элемент">
            <a:extLst>
              <a:ext uri="{FF2B5EF4-FFF2-40B4-BE49-F238E27FC236}">
                <a16:creationId xmlns:a16="http://schemas.microsoft.com/office/drawing/2014/main" id="{573339CE-E6A9-0D68-79A7-FCD51DFA2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7" name="Овал 46" descr="Декоративный элемент">
            <a:extLst>
              <a:ext uri="{FF2B5EF4-FFF2-40B4-BE49-F238E27FC236}">
                <a16:creationId xmlns:a16="http://schemas.microsoft.com/office/drawing/2014/main" id="{1F55CE13-AFD6-50D3-BF31-400876ACE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8" name="Овал 19" descr="Декоративный элемент">
            <a:extLst>
              <a:ext uri="{FF2B5EF4-FFF2-40B4-BE49-F238E27FC236}">
                <a16:creationId xmlns:a16="http://schemas.microsoft.com/office/drawing/2014/main" id="{824BD5F4-3D87-F4AE-2ADB-40F7380CC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9AAEE2C3-778C-1CC2-1864-4EA297624804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C4750EB6-9D8A-9D6C-2951-2742179F0628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0DE39157-F470-2FC2-1552-A522F158214B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D431B53F-49C4-1D3D-5288-99A4E1A47895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0C97AC01-3085-44FE-E194-02E84FBAD913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F0456A19-BC07-923B-6E18-3F33A2A4614C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34C81289-0758-3638-D6EC-DFF60E2FDB15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E3DAA27A-34D1-697D-1DF8-F2C65BE85468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2DA9F499-1F98-C855-52E1-7738B8C920E4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5E6BF6C3-A65E-C18E-8585-360EA5C8DA1A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6FD152F9-2639-69C1-73FF-5483CADFA2EC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CFA8CBE6-A568-439B-EE0C-7563D4224DCF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C3FEA6E8-47ED-9AE5-3615-1FD3CF4663A9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5" name="Текст 35">
            <a:extLst>
              <a:ext uri="{FF2B5EF4-FFF2-40B4-BE49-F238E27FC236}">
                <a16:creationId xmlns:a16="http://schemas.microsoft.com/office/drawing/2014/main" id="{84936FD1-2338-27CD-36BE-7B0282AAE989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29F49A16-C638-7510-54BB-7BA93A770401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15907768-585A-CE79-8F84-38DE865E6AA0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D8FF9FF0-4471-A2F0-EF46-518F3AB9AE20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69" name="Текст 35">
            <a:extLst>
              <a:ext uri="{FF2B5EF4-FFF2-40B4-BE49-F238E27FC236}">
                <a16:creationId xmlns:a16="http://schemas.microsoft.com/office/drawing/2014/main" id="{DED4CD25-6C9B-3FAE-8038-D98D11E35518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F675B19C-909E-2F18-DC40-BB5730E2FCDB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71" name="Овал 19" descr="Декоративный элемент">
            <a:extLst>
              <a:ext uri="{FF2B5EF4-FFF2-40B4-BE49-F238E27FC236}">
                <a16:creationId xmlns:a16="http://schemas.microsoft.com/office/drawing/2014/main" id="{D0395375-5408-76B0-D501-4E38250B9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C62BC69F-EB9C-B71D-D9B3-911CD11D1850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D8A46939-0C73-70AE-8B9E-66E159CD1E26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74" name="Овал 11" descr="Декоративный элемент">
            <a:extLst>
              <a:ext uri="{FF2B5EF4-FFF2-40B4-BE49-F238E27FC236}">
                <a16:creationId xmlns:a16="http://schemas.microsoft.com/office/drawing/2014/main" id="{10FF1E25-1A61-7A08-1915-0605EA7B2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478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27A30005-F307-CFAC-0653-5FCAA6F2367F}"/>
              </a:ext>
            </a:extLst>
          </p:cNvPr>
          <p:cNvSpPr txBox="1">
            <a:spLocks/>
          </p:cNvSpPr>
          <p:nvPr/>
        </p:nvSpPr>
        <p:spPr bwMode="white">
          <a:xfrm>
            <a:off x="4737941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0239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E1D1B-3D0B-AE0D-104A-15A81E7F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30" y="87465"/>
            <a:ext cx="10840914" cy="1006686"/>
          </a:xfrm>
        </p:spPr>
        <p:txBody>
          <a:bodyPr/>
          <a:lstStyle/>
          <a:p>
            <a:r>
              <a:rPr lang="ru-RU" dirty="0"/>
              <a:t>Страница групп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67920F-2F71-E8D9-B765-4F2FEADA7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" y="999635"/>
            <a:ext cx="7935235" cy="417666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E2110-ACE4-B584-FADF-16336D21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285" y="1152939"/>
            <a:ext cx="2302562" cy="476680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A10506-7B0D-A63C-D6CC-95F94C59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22" y="4593318"/>
            <a:ext cx="5378262" cy="171516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014C692-04AD-78F9-6843-5DC336AB2C6D}"/>
              </a:ext>
            </a:extLst>
          </p:cNvPr>
          <p:cNvCxnSpPr>
            <a:cxnSpLocks/>
          </p:cNvCxnSpPr>
          <p:nvPr/>
        </p:nvCxnSpPr>
        <p:spPr>
          <a:xfrm>
            <a:off x="1749287" y="1622066"/>
            <a:ext cx="1900362" cy="3244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7" descr="временная шкала">
            <a:extLst>
              <a:ext uri="{FF2B5EF4-FFF2-40B4-BE49-F238E27FC236}">
                <a16:creationId xmlns:a16="http://schemas.microsoft.com/office/drawing/2014/main" id="{D313228B-4E26-81AF-50E3-235E92E21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9" descr="Декоративный элемент">
            <a:extLst>
              <a:ext uri="{FF2B5EF4-FFF2-40B4-BE49-F238E27FC236}">
                <a16:creationId xmlns:a16="http://schemas.microsoft.com/office/drawing/2014/main" id="{2181B766-B768-67E8-A32B-8B74D54E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4" name="Овал 9" descr="Декоративный элемент">
            <a:extLst>
              <a:ext uri="{FF2B5EF4-FFF2-40B4-BE49-F238E27FC236}">
                <a16:creationId xmlns:a16="http://schemas.microsoft.com/office/drawing/2014/main" id="{18B819C4-981A-B606-BE7C-F6649ECD5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5" name="Овал 24" descr="Декоративный элемент">
            <a:extLst>
              <a:ext uri="{FF2B5EF4-FFF2-40B4-BE49-F238E27FC236}">
                <a16:creationId xmlns:a16="http://schemas.microsoft.com/office/drawing/2014/main" id="{7493CB28-25C7-A762-83A0-4E22DB03D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19" descr="Декоративный элемент">
            <a:extLst>
              <a:ext uri="{FF2B5EF4-FFF2-40B4-BE49-F238E27FC236}">
                <a16:creationId xmlns:a16="http://schemas.microsoft.com/office/drawing/2014/main" id="{134F4F90-CBA3-7E92-6FD6-549E6070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270" descr="Декоративный элемент">
            <a:extLst>
              <a:ext uri="{FF2B5EF4-FFF2-40B4-BE49-F238E27FC236}">
                <a16:creationId xmlns:a16="http://schemas.microsoft.com/office/drawing/2014/main" id="{5195AD74-8661-6F13-6D48-B41D32A6D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Текст 35">
            <a:extLst>
              <a:ext uri="{FF2B5EF4-FFF2-40B4-BE49-F238E27FC236}">
                <a16:creationId xmlns:a16="http://schemas.microsoft.com/office/drawing/2014/main" id="{0957B636-3224-DD7A-E41D-C4151BA16258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30" name="Овал 29" descr="Декоративный элемент">
            <a:extLst>
              <a:ext uri="{FF2B5EF4-FFF2-40B4-BE49-F238E27FC236}">
                <a16:creationId xmlns:a16="http://schemas.microsoft.com/office/drawing/2014/main" id="{F5E17BF9-9866-0912-887E-948D34F4A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19" descr="Декоративный элемент">
            <a:extLst>
              <a:ext uri="{FF2B5EF4-FFF2-40B4-BE49-F238E27FC236}">
                <a16:creationId xmlns:a16="http://schemas.microsoft.com/office/drawing/2014/main" id="{BF9A1F51-33D1-F9ED-DF1B-E3B996D6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270" descr="Декоративный элемент">
            <a:extLst>
              <a:ext uri="{FF2B5EF4-FFF2-40B4-BE49-F238E27FC236}">
                <a16:creationId xmlns:a16="http://schemas.microsoft.com/office/drawing/2014/main" id="{81116B92-74E0-C4FF-CFD5-DC2A66AD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32" descr="Декоративный элемент">
            <a:extLst>
              <a:ext uri="{FF2B5EF4-FFF2-40B4-BE49-F238E27FC236}">
                <a16:creationId xmlns:a16="http://schemas.microsoft.com/office/drawing/2014/main" id="{94BDE5BA-A3DD-7576-AE54-54AF5E0D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19" descr="Декоративный элемент">
            <a:extLst>
              <a:ext uri="{FF2B5EF4-FFF2-40B4-BE49-F238E27FC236}">
                <a16:creationId xmlns:a16="http://schemas.microsoft.com/office/drawing/2014/main" id="{04516601-8FC6-F9F1-69C1-629D3712D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35" descr="Декоративный элемент">
            <a:extLst>
              <a:ext uri="{FF2B5EF4-FFF2-40B4-BE49-F238E27FC236}">
                <a16:creationId xmlns:a16="http://schemas.microsoft.com/office/drawing/2014/main" id="{4509364B-43FB-188E-6695-2EEF638A1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19" descr="Декоративный элемент">
            <a:extLst>
              <a:ext uri="{FF2B5EF4-FFF2-40B4-BE49-F238E27FC236}">
                <a16:creationId xmlns:a16="http://schemas.microsoft.com/office/drawing/2014/main" id="{23E7305B-FF37-CA3C-2EC2-CA52C8CCA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270" descr="Декоративный элемент">
            <a:extLst>
              <a:ext uri="{FF2B5EF4-FFF2-40B4-BE49-F238E27FC236}">
                <a16:creationId xmlns:a16="http://schemas.microsoft.com/office/drawing/2014/main" id="{729391E1-D5A9-8006-932D-4E362544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38" descr="Декоративный элемент">
            <a:extLst>
              <a:ext uri="{FF2B5EF4-FFF2-40B4-BE49-F238E27FC236}">
                <a16:creationId xmlns:a16="http://schemas.microsoft.com/office/drawing/2014/main" id="{9F90DE9E-A4FB-64FA-4BCD-AE6B1E8FE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19" descr="Декоративный элемент">
            <a:extLst>
              <a:ext uri="{FF2B5EF4-FFF2-40B4-BE49-F238E27FC236}">
                <a16:creationId xmlns:a16="http://schemas.microsoft.com/office/drawing/2014/main" id="{D58E8D91-187D-D946-8015-4655A2CD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270" descr="Декоративный элемент">
            <a:extLst>
              <a:ext uri="{FF2B5EF4-FFF2-40B4-BE49-F238E27FC236}">
                <a16:creationId xmlns:a16="http://schemas.microsoft.com/office/drawing/2014/main" id="{DED59036-5E46-C921-CD6D-129EF9844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41" descr="Декоративный элемент">
            <a:extLst>
              <a:ext uri="{FF2B5EF4-FFF2-40B4-BE49-F238E27FC236}">
                <a16:creationId xmlns:a16="http://schemas.microsoft.com/office/drawing/2014/main" id="{0B85CB93-AE35-50FE-7100-08C4977A7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19" descr="Декоративный элемент">
            <a:extLst>
              <a:ext uri="{FF2B5EF4-FFF2-40B4-BE49-F238E27FC236}">
                <a16:creationId xmlns:a16="http://schemas.microsoft.com/office/drawing/2014/main" id="{44C76DC3-CAA6-B1D8-39AE-7D35CF0F9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Овал 270" descr="Декоративный элемент">
            <a:extLst>
              <a:ext uri="{FF2B5EF4-FFF2-40B4-BE49-F238E27FC236}">
                <a16:creationId xmlns:a16="http://schemas.microsoft.com/office/drawing/2014/main" id="{98761983-5428-F3F5-CD09-120DB82D5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44" descr="Декоративный элемент">
            <a:extLst>
              <a:ext uri="{FF2B5EF4-FFF2-40B4-BE49-F238E27FC236}">
                <a16:creationId xmlns:a16="http://schemas.microsoft.com/office/drawing/2014/main" id="{EA9328F5-75E7-FEAB-99FA-B39563F7E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Овал 19" descr="Декоративный элемент">
            <a:extLst>
              <a:ext uri="{FF2B5EF4-FFF2-40B4-BE49-F238E27FC236}">
                <a16:creationId xmlns:a16="http://schemas.microsoft.com/office/drawing/2014/main" id="{730378DD-3449-3719-C2CF-A4DDFAF33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E149A15A-BD63-A61D-9A47-6E667FAB2CFB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E7487DED-059A-8F35-43BE-00147570B364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A1F5E54D-1A7E-C76A-8CB4-27AA9482C638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26914A1F-3E68-CD24-207F-CB9BBE948882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E2CD475F-D6ED-1F73-EB03-3D7661F4BC9A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2310BA75-0689-72B3-BEAC-AD160B361ED6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1255FF31-287A-74D5-F826-88FBB9395247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AA5566DA-319B-420C-29C8-2B85364C6680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F0BC7486-1259-0467-EC10-A228AA3AD57D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91D9A25C-F6C5-A68C-EA48-A9EF52121D89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3DBA5E61-9971-2B49-1918-AF243335C456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0B72D5E0-FB1B-21A1-E8F1-8409BF617443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C7BB726A-FC80-75ED-6CF6-C2D38F2825EE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D7CE9A6A-3BFD-E4E6-6482-46CF2789DA0B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8CA77C21-E882-00AD-3BF9-6F88976799F0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5" name="Текст 35">
            <a:extLst>
              <a:ext uri="{FF2B5EF4-FFF2-40B4-BE49-F238E27FC236}">
                <a16:creationId xmlns:a16="http://schemas.microsoft.com/office/drawing/2014/main" id="{9886B5B2-EC96-3499-6559-953B83660D06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E82DE0FA-E2F3-1713-8CDC-726D18C12885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A05FF762-12D0-4E21-26E3-B642E2A7813C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ED920B29-EC3F-1A1A-3636-13763D987C0A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69" name="Овал 19" descr="Декоративный элемент">
            <a:extLst>
              <a:ext uri="{FF2B5EF4-FFF2-40B4-BE49-F238E27FC236}">
                <a16:creationId xmlns:a16="http://schemas.microsoft.com/office/drawing/2014/main" id="{A2605956-0835-37B1-FBCA-41F32961A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5495EF75-BE41-A203-2BAB-3F8616001748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71" name="Текст 35">
            <a:extLst>
              <a:ext uri="{FF2B5EF4-FFF2-40B4-BE49-F238E27FC236}">
                <a16:creationId xmlns:a16="http://schemas.microsoft.com/office/drawing/2014/main" id="{02184D06-FD84-EB4E-8FFB-513D1E54465A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72" name="Овал 11" descr="Декоративный элемент">
            <a:extLst>
              <a:ext uri="{FF2B5EF4-FFF2-40B4-BE49-F238E27FC236}">
                <a16:creationId xmlns:a16="http://schemas.microsoft.com/office/drawing/2014/main" id="{3F6EADDF-4A86-EF2A-8C78-937AF70E6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462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34FCA381-5E79-DF82-48A2-0BE2FAD71F76}"/>
              </a:ext>
            </a:extLst>
          </p:cNvPr>
          <p:cNvSpPr txBox="1">
            <a:spLocks/>
          </p:cNvSpPr>
          <p:nvPr/>
        </p:nvSpPr>
        <p:spPr bwMode="white">
          <a:xfrm>
            <a:off x="5230925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4173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E635F-573D-28B4-9472-3804067D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9" y="92765"/>
            <a:ext cx="10840914" cy="1084028"/>
          </a:xfrm>
        </p:spPr>
        <p:txBody>
          <a:bodyPr/>
          <a:lstStyle/>
          <a:p>
            <a:r>
              <a:rPr lang="ru-RU" dirty="0"/>
              <a:t>Страница группы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8CACC9-3990-D3BA-2A52-7EB89E8D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6" y="904212"/>
            <a:ext cx="7156543" cy="376073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61F113-CDF8-DA68-3BC9-D2498C4DC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153" y="197378"/>
            <a:ext cx="2060613" cy="442631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15D8862-7ACB-2469-DDBE-2F85DDAC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38" y="4988990"/>
            <a:ext cx="5507562" cy="118053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5304331-3AE1-12F2-D337-4039EC381F78}"/>
              </a:ext>
            </a:extLst>
          </p:cNvPr>
          <p:cNvCxnSpPr>
            <a:cxnSpLocks/>
          </p:cNvCxnSpPr>
          <p:nvPr/>
        </p:nvCxnSpPr>
        <p:spPr>
          <a:xfrm>
            <a:off x="2399540" y="1584283"/>
            <a:ext cx="470881" cy="3568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Объект 2">
            <a:extLst>
              <a:ext uri="{FF2B5EF4-FFF2-40B4-BE49-F238E27FC236}">
                <a16:creationId xmlns:a16="http://schemas.microsoft.com/office/drawing/2014/main" id="{DD4A0A79-894B-E7F0-5ED8-603240264B0D}"/>
              </a:ext>
            </a:extLst>
          </p:cNvPr>
          <p:cNvSpPr txBox="1">
            <a:spLocks/>
          </p:cNvSpPr>
          <p:nvPr/>
        </p:nvSpPr>
        <p:spPr>
          <a:xfrm>
            <a:off x="6221467" y="4680123"/>
            <a:ext cx="3844885" cy="4004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Пример почтового приглашения: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28BF1DA-D350-025C-3A53-B1CA61CC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350" y="5121283"/>
            <a:ext cx="5465166" cy="118053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5" name="Прямоугольник 7" descr="временная шкала">
            <a:extLst>
              <a:ext uri="{FF2B5EF4-FFF2-40B4-BE49-F238E27FC236}">
                <a16:creationId xmlns:a16="http://schemas.microsoft.com/office/drawing/2014/main" id="{DDA16C55-A718-6244-7982-AD79CE23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9" descr="Декоративный элемент">
            <a:extLst>
              <a:ext uri="{FF2B5EF4-FFF2-40B4-BE49-F238E27FC236}">
                <a16:creationId xmlns:a16="http://schemas.microsoft.com/office/drawing/2014/main" id="{1B2453C0-0867-1D7B-4208-1FB533088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9" descr="Декоративный элемент">
            <a:extLst>
              <a:ext uri="{FF2B5EF4-FFF2-40B4-BE49-F238E27FC236}">
                <a16:creationId xmlns:a16="http://schemas.microsoft.com/office/drawing/2014/main" id="{5526484E-A9D3-8E60-46D5-D27A78553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27" descr="Декоративный элемент">
            <a:extLst>
              <a:ext uri="{FF2B5EF4-FFF2-40B4-BE49-F238E27FC236}">
                <a16:creationId xmlns:a16="http://schemas.microsoft.com/office/drawing/2014/main" id="{9E30103D-89CE-96A6-2399-A9AC77166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19" descr="Декоративный элемент">
            <a:extLst>
              <a:ext uri="{FF2B5EF4-FFF2-40B4-BE49-F238E27FC236}">
                <a16:creationId xmlns:a16="http://schemas.microsoft.com/office/drawing/2014/main" id="{690C6227-0357-EE0F-6546-47DA5345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270" descr="Декоративный элемент">
            <a:extLst>
              <a:ext uri="{FF2B5EF4-FFF2-40B4-BE49-F238E27FC236}">
                <a16:creationId xmlns:a16="http://schemas.microsoft.com/office/drawing/2014/main" id="{441F931B-2616-5A5D-97B6-989486887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Текст 35">
            <a:extLst>
              <a:ext uri="{FF2B5EF4-FFF2-40B4-BE49-F238E27FC236}">
                <a16:creationId xmlns:a16="http://schemas.microsoft.com/office/drawing/2014/main" id="{649F52F6-6E93-0209-F8A2-5A30F8931AAA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33" name="Овал 32" descr="Декоративный элемент">
            <a:extLst>
              <a:ext uri="{FF2B5EF4-FFF2-40B4-BE49-F238E27FC236}">
                <a16:creationId xmlns:a16="http://schemas.microsoft.com/office/drawing/2014/main" id="{C50D2D3C-165C-3BA7-0CDD-084C2340E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19" descr="Декоративный элемент">
            <a:extLst>
              <a:ext uri="{FF2B5EF4-FFF2-40B4-BE49-F238E27FC236}">
                <a16:creationId xmlns:a16="http://schemas.microsoft.com/office/drawing/2014/main" id="{613FCE93-9F4A-66AB-DDA1-4BD89999C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270" descr="Декоративный элемент">
            <a:extLst>
              <a:ext uri="{FF2B5EF4-FFF2-40B4-BE49-F238E27FC236}">
                <a16:creationId xmlns:a16="http://schemas.microsoft.com/office/drawing/2014/main" id="{C63A21F4-E446-1524-84E0-4759F47E3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35" descr="Декоративный элемент">
            <a:extLst>
              <a:ext uri="{FF2B5EF4-FFF2-40B4-BE49-F238E27FC236}">
                <a16:creationId xmlns:a16="http://schemas.microsoft.com/office/drawing/2014/main" id="{D2D6B393-F905-4189-BED0-1B526684A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19" descr="Декоративный элемент">
            <a:extLst>
              <a:ext uri="{FF2B5EF4-FFF2-40B4-BE49-F238E27FC236}">
                <a16:creationId xmlns:a16="http://schemas.microsoft.com/office/drawing/2014/main" id="{6089B98B-337D-282F-EBA0-CF57831F8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270" descr="Декоративный элемент">
            <a:extLst>
              <a:ext uri="{FF2B5EF4-FFF2-40B4-BE49-F238E27FC236}">
                <a16:creationId xmlns:a16="http://schemas.microsoft.com/office/drawing/2014/main" id="{6A1290C3-0EF4-698B-6E1C-D8BDBE3B4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19" descr="Декоративный элемент">
            <a:extLst>
              <a:ext uri="{FF2B5EF4-FFF2-40B4-BE49-F238E27FC236}">
                <a16:creationId xmlns:a16="http://schemas.microsoft.com/office/drawing/2014/main" id="{CCCE293D-B6C4-1E1A-2B54-44005589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270" descr="Декоративный элемент">
            <a:extLst>
              <a:ext uri="{FF2B5EF4-FFF2-40B4-BE49-F238E27FC236}">
                <a16:creationId xmlns:a16="http://schemas.microsoft.com/office/drawing/2014/main" id="{905CC630-10BD-2D43-A904-4A4FBFF16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41" descr="Декоративный элемент">
            <a:extLst>
              <a:ext uri="{FF2B5EF4-FFF2-40B4-BE49-F238E27FC236}">
                <a16:creationId xmlns:a16="http://schemas.microsoft.com/office/drawing/2014/main" id="{957E8A86-2486-28D3-3B52-22F6BA831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19" descr="Декоративный элемент">
            <a:extLst>
              <a:ext uri="{FF2B5EF4-FFF2-40B4-BE49-F238E27FC236}">
                <a16:creationId xmlns:a16="http://schemas.microsoft.com/office/drawing/2014/main" id="{345FB6FA-4577-123D-6E33-1F7F82F51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Овал 270" descr="Декоративный элемент">
            <a:extLst>
              <a:ext uri="{FF2B5EF4-FFF2-40B4-BE49-F238E27FC236}">
                <a16:creationId xmlns:a16="http://schemas.microsoft.com/office/drawing/2014/main" id="{93BB9B7C-CB3B-8D51-5B3B-762A4731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44" descr="Декоративный элемент">
            <a:extLst>
              <a:ext uri="{FF2B5EF4-FFF2-40B4-BE49-F238E27FC236}">
                <a16:creationId xmlns:a16="http://schemas.microsoft.com/office/drawing/2014/main" id="{617F5CFD-2729-343F-0BB3-F2FA471B0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Овал 19" descr="Декоративный элемент">
            <a:extLst>
              <a:ext uri="{FF2B5EF4-FFF2-40B4-BE49-F238E27FC236}">
                <a16:creationId xmlns:a16="http://schemas.microsoft.com/office/drawing/2014/main" id="{9CF17FD3-D401-811D-4DE7-A06B9499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7" name="Овал 270" descr="Декоративный элемент">
            <a:extLst>
              <a:ext uri="{FF2B5EF4-FFF2-40B4-BE49-F238E27FC236}">
                <a16:creationId xmlns:a16="http://schemas.microsoft.com/office/drawing/2014/main" id="{ECCB5C95-7803-A7B5-E3B0-6E12A19AE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8" name="Овал 47" descr="Декоративный элемент">
            <a:extLst>
              <a:ext uri="{FF2B5EF4-FFF2-40B4-BE49-F238E27FC236}">
                <a16:creationId xmlns:a16="http://schemas.microsoft.com/office/drawing/2014/main" id="{E96415A0-E24E-752C-CBF5-1ED7FA4D5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9" name="Овал 19" descr="Декоративный элемент">
            <a:extLst>
              <a:ext uri="{FF2B5EF4-FFF2-40B4-BE49-F238E27FC236}">
                <a16:creationId xmlns:a16="http://schemas.microsoft.com/office/drawing/2014/main" id="{BE899181-A0E5-C639-0CDB-B73675E1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32C6DC4E-1C3A-32FE-16C8-EA5BFB3BA4A7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DE0EBC7E-0738-3BE5-FC1E-BEB135AF18EF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6FE2CF01-D7DE-121A-5F41-7862DE9687AC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C997D9D7-9698-BD69-7DBE-D1E848308DE8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98128771-88D1-8658-532D-CB78285AE16E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B0E546EC-E972-1A66-048C-E3E5B39CE779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825E56F4-3A77-39DA-5A5A-C35E50E19121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4DC0948A-DC13-F41C-C888-14658006909F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FA4B1602-0799-3444-6948-381DA2915917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A351C147-4E92-945A-B1E4-B5AD789D9D21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181AD9DC-368B-4F15-DE9F-457E025D9AB7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92E22C91-DE09-39EB-1CB1-1FBF48D5B5F6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65" name="Текст 35">
            <a:extLst>
              <a:ext uri="{FF2B5EF4-FFF2-40B4-BE49-F238E27FC236}">
                <a16:creationId xmlns:a16="http://schemas.microsoft.com/office/drawing/2014/main" id="{EAFF5BB9-24CF-6A4E-428A-F0ACDDBC4BEC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540A2AA2-8111-147D-7645-6272815A61B3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6690CFA3-DA30-4521-6719-96C54A9E3F73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02A47946-CD9E-872A-C84F-82DD14283F00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69" name="Текст 35">
            <a:extLst>
              <a:ext uri="{FF2B5EF4-FFF2-40B4-BE49-F238E27FC236}">
                <a16:creationId xmlns:a16="http://schemas.microsoft.com/office/drawing/2014/main" id="{1151DA5E-0806-BEC9-117A-6D6759D951C7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960B14D0-9405-8C81-7405-F1995FEB12D9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71" name="Текст 35">
            <a:extLst>
              <a:ext uri="{FF2B5EF4-FFF2-40B4-BE49-F238E27FC236}">
                <a16:creationId xmlns:a16="http://schemas.microsoft.com/office/drawing/2014/main" id="{BCBCBA9D-3774-FEDC-DB44-4D28E760A042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72" name="Овал 19" descr="Декоративный элемент">
            <a:extLst>
              <a:ext uri="{FF2B5EF4-FFF2-40B4-BE49-F238E27FC236}">
                <a16:creationId xmlns:a16="http://schemas.microsoft.com/office/drawing/2014/main" id="{CD77EE96-83AE-D341-1BEA-2EE84A12F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5A1150A1-570E-4C4E-32E0-A547052D135D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EDE28556-8DDD-31F5-B8D1-1A215C86E5F2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75" name="Овал 11" descr="Декоративный элемент">
            <a:extLst>
              <a:ext uri="{FF2B5EF4-FFF2-40B4-BE49-F238E27FC236}">
                <a16:creationId xmlns:a16="http://schemas.microsoft.com/office/drawing/2014/main" id="{04EA6FD4-8032-DA55-73A4-F0FF03F96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294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B17D43B8-BDBB-0A03-4FA5-774197829D42}"/>
              </a:ext>
            </a:extLst>
          </p:cNvPr>
          <p:cNvSpPr txBox="1">
            <a:spLocks/>
          </p:cNvSpPr>
          <p:nvPr/>
        </p:nvSpPr>
        <p:spPr bwMode="white">
          <a:xfrm>
            <a:off x="5747757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8428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35346-01C1-1804-1FC9-C6C3BC276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2" y="235889"/>
            <a:ext cx="5317434" cy="845489"/>
          </a:xfrm>
        </p:spPr>
        <p:txBody>
          <a:bodyPr/>
          <a:lstStyle/>
          <a:p>
            <a:r>
              <a:rPr lang="ru-RU" dirty="0"/>
              <a:t>Страница списков задач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A7ED20-BF3E-D25C-F437-A14E4B388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" y="969553"/>
            <a:ext cx="7545789" cy="396954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1720EC-5AF5-EC85-170B-2E64411A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16" y="3315864"/>
            <a:ext cx="5211501" cy="30430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A7DA3AF-361E-B4CC-6015-D4CA97A4CE54}"/>
              </a:ext>
            </a:extLst>
          </p:cNvPr>
          <p:cNvCxnSpPr/>
          <p:nvPr/>
        </p:nvCxnSpPr>
        <p:spPr>
          <a:xfrm>
            <a:off x="1860605" y="1590261"/>
            <a:ext cx="1245374" cy="1838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927222-102D-FFF4-2119-37BF6034D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036" y="333121"/>
            <a:ext cx="2542716" cy="548854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9" name="Прямоугольник 7" descr="временная шкала">
            <a:extLst>
              <a:ext uri="{FF2B5EF4-FFF2-40B4-BE49-F238E27FC236}">
                <a16:creationId xmlns:a16="http://schemas.microsoft.com/office/drawing/2014/main" id="{6477E951-4932-F949-0D35-36C1FF17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0" name="Овал 9" descr="Декоративный элемент">
            <a:extLst>
              <a:ext uri="{FF2B5EF4-FFF2-40B4-BE49-F238E27FC236}">
                <a16:creationId xmlns:a16="http://schemas.microsoft.com/office/drawing/2014/main" id="{3871B613-6ECB-FB9B-F9C6-C4E952B38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1" name="Овал 9" descr="Декоративный элемент">
            <a:extLst>
              <a:ext uri="{FF2B5EF4-FFF2-40B4-BE49-F238E27FC236}">
                <a16:creationId xmlns:a16="http://schemas.microsoft.com/office/drawing/2014/main" id="{86CA1018-730A-0F1E-4F98-F8D78D98B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Овал 21" descr="Декоративный элемент">
            <a:extLst>
              <a:ext uri="{FF2B5EF4-FFF2-40B4-BE49-F238E27FC236}">
                <a16:creationId xmlns:a16="http://schemas.microsoft.com/office/drawing/2014/main" id="{4EB8F503-F5C3-EADD-C28C-0DFB665C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19" descr="Декоративный элемент">
            <a:extLst>
              <a:ext uri="{FF2B5EF4-FFF2-40B4-BE49-F238E27FC236}">
                <a16:creationId xmlns:a16="http://schemas.microsoft.com/office/drawing/2014/main" id="{CEA321E0-1A81-E38B-7CA0-CE005CFFD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4" name="Овал 270" descr="Декоративный элемент">
            <a:extLst>
              <a:ext uri="{FF2B5EF4-FFF2-40B4-BE49-F238E27FC236}">
                <a16:creationId xmlns:a16="http://schemas.microsoft.com/office/drawing/2014/main" id="{DC8616A6-D6DD-28E6-4A05-8E7DD7BB7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7F117548-7D88-0797-030F-A66E8A0DAA42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7" name="Овал 26" descr="Декоративный элемент">
            <a:extLst>
              <a:ext uri="{FF2B5EF4-FFF2-40B4-BE49-F238E27FC236}">
                <a16:creationId xmlns:a16="http://schemas.microsoft.com/office/drawing/2014/main" id="{2EF83048-F54B-1928-D625-C48ABBAF5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19" descr="Декоративный элемент">
            <a:extLst>
              <a:ext uri="{FF2B5EF4-FFF2-40B4-BE49-F238E27FC236}">
                <a16:creationId xmlns:a16="http://schemas.microsoft.com/office/drawing/2014/main" id="{03CCC1B5-A061-58B6-C887-B544A1154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70" descr="Декоративный элемент">
            <a:extLst>
              <a:ext uri="{FF2B5EF4-FFF2-40B4-BE49-F238E27FC236}">
                <a16:creationId xmlns:a16="http://schemas.microsoft.com/office/drawing/2014/main" id="{2D498B02-DC61-6940-C288-EC7B182A8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29" descr="Декоративный элемент">
            <a:extLst>
              <a:ext uri="{FF2B5EF4-FFF2-40B4-BE49-F238E27FC236}">
                <a16:creationId xmlns:a16="http://schemas.microsoft.com/office/drawing/2014/main" id="{C5B25CAF-9A96-0C0E-62D1-AFB7C9367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19" descr="Декоративный элемент">
            <a:extLst>
              <a:ext uri="{FF2B5EF4-FFF2-40B4-BE49-F238E27FC236}">
                <a16:creationId xmlns:a16="http://schemas.microsoft.com/office/drawing/2014/main" id="{4F6D9EA8-0A51-4451-48F7-478C12548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270" descr="Декоративный элемент">
            <a:extLst>
              <a:ext uri="{FF2B5EF4-FFF2-40B4-BE49-F238E27FC236}">
                <a16:creationId xmlns:a16="http://schemas.microsoft.com/office/drawing/2014/main" id="{98C61B14-CF40-19AE-F1C4-865856DA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32" descr="Декоративный элемент">
            <a:extLst>
              <a:ext uri="{FF2B5EF4-FFF2-40B4-BE49-F238E27FC236}">
                <a16:creationId xmlns:a16="http://schemas.microsoft.com/office/drawing/2014/main" id="{545BF44E-49C0-157D-8889-25D063DA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270" descr="Декоративный элемент">
            <a:extLst>
              <a:ext uri="{FF2B5EF4-FFF2-40B4-BE49-F238E27FC236}">
                <a16:creationId xmlns:a16="http://schemas.microsoft.com/office/drawing/2014/main" id="{6A05FCF8-CBED-D0A3-FAB2-3556009D0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35" descr="Декоративный элемент">
            <a:extLst>
              <a:ext uri="{FF2B5EF4-FFF2-40B4-BE49-F238E27FC236}">
                <a16:creationId xmlns:a16="http://schemas.microsoft.com/office/drawing/2014/main" id="{45860C5F-3D60-6381-B461-655284F48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19" descr="Декоративный элемент">
            <a:extLst>
              <a:ext uri="{FF2B5EF4-FFF2-40B4-BE49-F238E27FC236}">
                <a16:creationId xmlns:a16="http://schemas.microsoft.com/office/drawing/2014/main" id="{DA8514FF-D389-A0C2-2A16-52CD3181F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270" descr="Декоративный элемент">
            <a:extLst>
              <a:ext uri="{FF2B5EF4-FFF2-40B4-BE49-F238E27FC236}">
                <a16:creationId xmlns:a16="http://schemas.microsoft.com/office/drawing/2014/main" id="{AE08BBD5-78D8-BCFA-CE14-8F06DD71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38" descr="Декоративный элемент">
            <a:extLst>
              <a:ext uri="{FF2B5EF4-FFF2-40B4-BE49-F238E27FC236}">
                <a16:creationId xmlns:a16="http://schemas.microsoft.com/office/drawing/2014/main" id="{924328A9-3B73-CE2B-9686-2C51B64E1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19" descr="Декоративный элемент">
            <a:extLst>
              <a:ext uri="{FF2B5EF4-FFF2-40B4-BE49-F238E27FC236}">
                <a16:creationId xmlns:a16="http://schemas.microsoft.com/office/drawing/2014/main" id="{0C54853F-B7CA-0755-9F9C-DED08FD4C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270" descr="Декоративный элемент">
            <a:extLst>
              <a:ext uri="{FF2B5EF4-FFF2-40B4-BE49-F238E27FC236}">
                <a16:creationId xmlns:a16="http://schemas.microsoft.com/office/drawing/2014/main" id="{A2DB2C10-B11E-14A9-1305-8E1CB1EDD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41" descr="Декоративный элемент">
            <a:extLst>
              <a:ext uri="{FF2B5EF4-FFF2-40B4-BE49-F238E27FC236}">
                <a16:creationId xmlns:a16="http://schemas.microsoft.com/office/drawing/2014/main" id="{CA5F8F0D-CF91-EDE2-DAC9-55B10EAF5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19" descr="Декоративный элемент">
            <a:extLst>
              <a:ext uri="{FF2B5EF4-FFF2-40B4-BE49-F238E27FC236}">
                <a16:creationId xmlns:a16="http://schemas.microsoft.com/office/drawing/2014/main" id="{C068E67F-951F-D931-CEBA-C8C7AAAF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Текст 35">
            <a:extLst>
              <a:ext uri="{FF2B5EF4-FFF2-40B4-BE49-F238E27FC236}">
                <a16:creationId xmlns:a16="http://schemas.microsoft.com/office/drawing/2014/main" id="{1CFD4B82-FF25-EA6B-A937-CEF66A155E3A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45" name="Текст 35">
            <a:extLst>
              <a:ext uri="{FF2B5EF4-FFF2-40B4-BE49-F238E27FC236}">
                <a16:creationId xmlns:a16="http://schemas.microsoft.com/office/drawing/2014/main" id="{D803508F-496F-98F8-9D1E-42118F6824C5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21EF3BDD-65DA-51E9-5192-780A215FC7CE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3D030F0C-5399-BB49-8343-95D5958184E5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A62ABB2A-88B7-B3C6-D915-0124AD2AAD24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5C05EB92-A1AE-92DF-04D9-FACA9DE851FA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E0EFD6FE-B265-1EE8-A0FC-A2FED67E32AF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1C396A27-D3FC-FD78-2F27-D20A9C0BBF7F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1CD6FDAB-AF87-9F4B-BA31-E16C5A6023CF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A335DD1D-C606-A8A8-CF79-60ACE9FCC220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2153E437-E562-B17F-782D-96E589EBC1F7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E2A138C3-5539-2015-7E5B-8DBB523114C9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AF3DCC93-7A12-8F33-8D2D-E8EA269DD963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BBD887C9-3FB0-6BF1-F3FB-5ED4AE856346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CE3D8422-6A6F-A228-612B-8C85348AAC6F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D323A46A-AAB5-F713-2857-BC3B7FDD645B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8230D4F9-75FA-0615-A4CA-45433942CE7B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74CD3BD6-D127-4DC2-D36B-8E5F95497429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65" name="Текст 35">
            <a:extLst>
              <a:ext uri="{FF2B5EF4-FFF2-40B4-BE49-F238E27FC236}">
                <a16:creationId xmlns:a16="http://schemas.microsoft.com/office/drawing/2014/main" id="{A264E174-FA90-73E8-0909-AE89052B4B04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66" name="Овал 19" descr="Декоративный элемент">
            <a:extLst>
              <a:ext uri="{FF2B5EF4-FFF2-40B4-BE49-F238E27FC236}">
                <a16:creationId xmlns:a16="http://schemas.microsoft.com/office/drawing/2014/main" id="{77AE3317-EF31-1450-4C11-96733F43C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E5F63AAA-98BF-A2F7-5461-3A181CB3B3E2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506A795D-93CB-5E85-4F6D-EF274418E7BC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69" name="Овал 11" descr="Декоративный элемент">
            <a:extLst>
              <a:ext uri="{FF2B5EF4-FFF2-40B4-BE49-F238E27FC236}">
                <a16:creationId xmlns:a16="http://schemas.microsoft.com/office/drawing/2014/main" id="{76A0238B-C1E3-17F9-B9FD-0F47DD35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080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00C8C825-836D-8CA5-A54F-61D67D7CD0E3}"/>
              </a:ext>
            </a:extLst>
          </p:cNvPr>
          <p:cNvSpPr txBox="1">
            <a:spLocks/>
          </p:cNvSpPr>
          <p:nvPr/>
        </p:nvSpPr>
        <p:spPr bwMode="white">
          <a:xfrm>
            <a:off x="6272543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6038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77BF5D-EA58-CF3B-5943-D54D0A4D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52" y="4861"/>
            <a:ext cx="7082623" cy="758024"/>
          </a:xfrm>
        </p:spPr>
        <p:txBody>
          <a:bodyPr/>
          <a:lstStyle/>
          <a:p>
            <a:r>
              <a:rPr lang="ru-RU" dirty="0"/>
              <a:t>Страница с задачами из списка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95CFE8-AC40-6129-634A-9BE59F60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4" y="674642"/>
            <a:ext cx="7195146" cy="378508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5A19A95B-194C-B3DF-C403-D9AEEFDA867F}"/>
              </a:ext>
            </a:extLst>
          </p:cNvPr>
          <p:cNvSpPr txBox="1">
            <a:spLocks/>
          </p:cNvSpPr>
          <p:nvPr/>
        </p:nvSpPr>
        <p:spPr>
          <a:xfrm>
            <a:off x="122290" y="4469552"/>
            <a:ext cx="4847276" cy="4004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Пример от лица создателя списка задач: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8DB777D4-74BE-EB3C-2892-3C912BE5FDBA}"/>
              </a:ext>
            </a:extLst>
          </p:cNvPr>
          <p:cNvSpPr txBox="1">
            <a:spLocks/>
          </p:cNvSpPr>
          <p:nvPr/>
        </p:nvSpPr>
        <p:spPr>
          <a:xfrm>
            <a:off x="829799" y="5844675"/>
            <a:ext cx="5364691" cy="44519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Пример от лица ответственного по задаче: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19C453C-6A87-5FFB-8D71-194D3CD7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326" y="762885"/>
            <a:ext cx="4283924" cy="22208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B657C07-8FA2-C742-DFB4-2C9233CEE3C3}"/>
              </a:ext>
            </a:extLst>
          </p:cNvPr>
          <p:cNvCxnSpPr>
            <a:cxnSpLocks/>
          </p:cNvCxnSpPr>
          <p:nvPr/>
        </p:nvCxnSpPr>
        <p:spPr>
          <a:xfrm flipV="1">
            <a:off x="3188473" y="975654"/>
            <a:ext cx="4516341" cy="145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C2E444-B592-2769-0F36-E5A6114FC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65" y="3200453"/>
            <a:ext cx="6105042" cy="320817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7" name="Прямоугольник 7" descr="временная шкала">
            <a:extLst>
              <a:ext uri="{FF2B5EF4-FFF2-40B4-BE49-F238E27FC236}">
                <a16:creationId xmlns:a16="http://schemas.microsoft.com/office/drawing/2014/main" id="{F3BCFA1E-D88B-C47B-3006-63DB560E3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9" descr="Декоративный элемент">
            <a:extLst>
              <a:ext uri="{FF2B5EF4-FFF2-40B4-BE49-F238E27FC236}">
                <a16:creationId xmlns:a16="http://schemas.microsoft.com/office/drawing/2014/main" id="{D68CEADA-6B86-FCD3-1C55-21BFF0108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9" descr="Декоративный элемент">
            <a:extLst>
              <a:ext uri="{FF2B5EF4-FFF2-40B4-BE49-F238E27FC236}">
                <a16:creationId xmlns:a16="http://schemas.microsoft.com/office/drawing/2014/main" id="{BB364C9C-3A83-4ABE-5863-EDAFA00FC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29" descr="Декоративный элемент">
            <a:extLst>
              <a:ext uri="{FF2B5EF4-FFF2-40B4-BE49-F238E27FC236}">
                <a16:creationId xmlns:a16="http://schemas.microsoft.com/office/drawing/2014/main" id="{57172BB1-C3F4-F8BB-8913-E31B65D8B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19" descr="Декоративный элемент">
            <a:extLst>
              <a:ext uri="{FF2B5EF4-FFF2-40B4-BE49-F238E27FC236}">
                <a16:creationId xmlns:a16="http://schemas.microsoft.com/office/drawing/2014/main" id="{6BB53A4B-F889-A940-B3D0-3C854748B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270" descr="Декоративный элемент">
            <a:extLst>
              <a:ext uri="{FF2B5EF4-FFF2-40B4-BE49-F238E27FC236}">
                <a16:creationId xmlns:a16="http://schemas.microsoft.com/office/drawing/2014/main" id="{4E6AE0D0-F77A-AA8B-E1EF-A52CE07BC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Текст 35">
            <a:extLst>
              <a:ext uri="{FF2B5EF4-FFF2-40B4-BE49-F238E27FC236}">
                <a16:creationId xmlns:a16="http://schemas.microsoft.com/office/drawing/2014/main" id="{B8D214BA-2776-26C7-FB5D-535ED29B635C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35" name="Овал 34" descr="Декоративный элемент">
            <a:extLst>
              <a:ext uri="{FF2B5EF4-FFF2-40B4-BE49-F238E27FC236}">
                <a16:creationId xmlns:a16="http://schemas.microsoft.com/office/drawing/2014/main" id="{0FE77199-9559-E906-470B-5D50B79F2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19" descr="Декоративный элемент">
            <a:extLst>
              <a:ext uri="{FF2B5EF4-FFF2-40B4-BE49-F238E27FC236}">
                <a16:creationId xmlns:a16="http://schemas.microsoft.com/office/drawing/2014/main" id="{D80174B4-5C0B-F578-80EE-D52DAB1ED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270" descr="Декоративный элемент">
            <a:extLst>
              <a:ext uri="{FF2B5EF4-FFF2-40B4-BE49-F238E27FC236}">
                <a16:creationId xmlns:a16="http://schemas.microsoft.com/office/drawing/2014/main" id="{143F0733-4C7A-BDC6-16E3-667D47DF0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37" descr="Декоративный элемент">
            <a:extLst>
              <a:ext uri="{FF2B5EF4-FFF2-40B4-BE49-F238E27FC236}">
                <a16:creationId xmlns:a16="http://schemas.microsoft.com/office/drawing/2014/main" id="{F87E02ED-EA20-722F-F08C-A6DFCED50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19" descr="Декоративный элемент">
            <a:extLst>
              <a:ext uri="{FF2B5EF4-FFF2-40B4-BE49-F238E27FC236}">
                <a16:creationId xmlns:a16="http://schemas.microsoft.com/office/drawing/2014/main" id="{2256A43D-383A-2CAA-E74F-A64F8C54A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270" descr="Декоративный элемент">
            <a:extLst>
              <a:ext uri="{FF2B5EF4-FFF2-40B4-BE49-F238E27FC236}">
                <a16:creationId xmlns:a16="http://schemas.microsoft.com/office/drawing/2014/main" id="{30781FC9-7D05-5D4A-3ECE-224B7280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40" descr="Декоративный элемент">
            <a:extLst>
              <a:ext uri="{FF2B5EF4-FFF2-40B4-BE49-F238E27FC236}">
                <a16:creationId xmlns:a16="http://schemas.microsoft.com/office/drawing/2014/main" id="{AEFA881F-2070-AD82-08D7-D688A7D0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19" descr="Декоративный элемент">
            <a:extLst>
              <a:ext uri="{FF2B5EF4-FFF2-40B4-BE49-F238E27FC236}">
                <a16:creationId xmlns:a16="http://schemas.microsoft.com/office/drawing/2014/main" id="{694DB851-893F-988C-0C62-6AB4E8B89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Овал 43" descr="Декоративный элемент">
            <a:extLst>
              <a:ext uri="{FF2B5EF4-FFF2-40B4-BE49-F238E27FC236}">
                <a16:creationId xmlns:a16="http://schemas.microsoft.com/office/drawing/2014/main" id="{F3263275-DE1A-2769-2977-92EF94057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19" descr="Декоративный элемент">
            <a:extLst>
              <a:ext uri="{FF2B5EF4-FFF2-40B4-BE49-F238E27FC236}">
                <a16:creationId xmlns:a16="http://schemas.microsoft.com/office/drawing/2014/main" id="{B754258A-DC2C-2109-DA93-2B493BE74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Овал 270" descr="Декоративный элемент">
            <a:extLst>
              <a:ext uri="{FF2B5EF4-FFF2-40B4-BE49-F238E27FC236}">
                <a16:creationId xmlns:a16="http://schemas.microsoft.com/office/drawing/2014/main" id="{C104E13F-9DE6-F7C8-FB9B-185AC55D3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7" name="Овал 46" descr="Декоративный элемент">
            <a:extLst>
              <a:ext uri="{FF2B5EF4-FFF2-40B4-BE49-F238E27FC236}">
                <a16:creationId xmlns:a16="http://schemas.microsoft.com/office/drawing/2014/main" id="{E19256E0-C86B-01AF-7B71-92B30596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8" name="Овал 19" descr="Декоративный элемент">
            <a:extLst>
              <a:ext uri="{FF2B5EF4-FFF2-40B4-BE49-F238E27FC236}">
                <a16:creationId xmlns:a16="http://schemas.microsoft.com/office/drawing/2014/main" id="{C3327413-1D4E-2805-0257-57E98E49F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9" name="Овал 270" descr="Декоративный элемент">
            <a:extLst>
              <a:ext uri="{FF2B5EF4-FFF2-40B4-BE49-F238E27FC236}">
                <a16:creationId xmlns:a16="http://schemas.microsoft.com/office/drawing/2014/main" id="{76D837AA-CAFD-78C6-6D43-F36945E2C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0" name="Овал 49" descr="Декоративный элемент">
            <a:extLst>
              <a:ext uri="{FF2B5EF4-FFF2-40B4-BE49-F238E27FC236}">
                <a16:creationId xmlns:a16="http://schemas.microsoft.com/office/drawing/2014/main" id="{A86A2121-EDA7-C7E9-8B98-F11ED46C2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1" name="Овал 19" descr="Декоративный элемент">
            <a:extLst>
              <a:ext uri="{FF2B5EF4-FFF2-40B4-BE49-F238E27FC236}">
                <a16:creationId xmlns:a16="http://schemas.microsoft.com/office/drawing/2014/main" id="{18091C9B-810D-A759-A70B-090AF151E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BF9DCAE4-EB7E-3FE0-CB01-45EC20BB6E7C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0738C6C5-6C56-D6A8-41F7-B6B723C6CE3A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7A5F73A2-427B-86D1-B15F-BEF8A955F6C2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4DAA30B7-36CD-ED01-6661-121B750D982B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D2B04E63-B80F-83B6-71DC-497E29422892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6262E78B-198C-7860-3830-26A3CCF9D471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170E4FB9-D613-3C4C-974E-5327B8C7652A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F7B867A4-B220-6169-D5E5-925868BD6597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9908F059-F18B-2078-71B0-BDBE5C916DEC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34A0CE3A-A7D3-28C8-3411-6D88A95BDBE3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FBA94A03-A381-14A9-1E5B-D01DEF1D7403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CB59414E-93EE-88AA-47B2-3A4CF5A2675E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3F232FA5-3446-F113-6371-2334803C4F71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0ACD3A6C-52A2-BD24-5CF3-324F7A9B4E85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9" name="Текст 35">
            <a:extLst>
              <a:ext uri="{FF2B5EF4-FFF2-40B4-BE49-F238E27FC236}">
                <a16:creationId xmlns:a16="http://schemas.microsoft.com/office/drawing/2014/main" id="{EC06CA2C-2702-A59A-8682-C8C2158EC55D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90DBBBE2-19D9-C481-BF62-7A4CF1E1C170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71" name="Текст 35">
            <a:extLst>
              <a:ext uri="{FF2B5EF4-FFF2-40B4-BE49-F238E27FC236}">
                <a16:creationId xmlns:a16="http://schemas.microsoft.com/office/drawing/2014/main" id="{361C2836-209D-0D77-9FF8-4E1ADCD9737D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F920D4CF-ED50-10EB-D2B9-FA92D1B2CE0A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590E994A-FADB-71C7-6E6D-27F84ACFE059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74" name="Овал 19" descr="Декоративный элемент">
            <a:extLst>
              <a:ext uri="{FF2B5EF4-FFF2-40B4-BE49-F238E27FC236}">
                <a16:creationId xmlns:a16="http://schemas.microsoft.com/office/drawing/2014/main" id="{D3E9D494-5329-44A6-9147-936FB2AF0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C66DEDB1-BD20-F90A-6CD8-40044F8BD8B9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CF59976C-68BA-E17C-21A6-6473BCD14BAB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77" name="Овал 11" descr="Декоративный элемент">
            <a:extLst>
              <a:ext uri="{FF2B5EF4-FFF2-40B4-BE49-F238E27FC236}">
                <a16:creationId xmlns:a16="http://schemas.microsoft.com/office/drawing/2014/main" id="{BF4E4282-55C1-2573-3D40-83C97438A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669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2E990DA8-A838-E1E8-FEFA-DB9C177F0969}"/>
              </a:ext>
            </a:extLst>
          </p:cNvPr>
          <p:cNvSpPr txBox="1">
            <a:spLocks/>
          </p:cNvSpPr>
          <p:nvPr/>
        </p:nvSpPr>
        <p:spPr bwMode="white">
          <a:xfrm>
            <a:off x="6829132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6050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5934D3-303E-7044-E2A3-267A74CA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6" y="613681"/>
            <a:ext cx="7252380" cy="381519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4930D98-2217-05D9-DA96-7998466D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52" y="4861"/>
            <a:ext cx="7082623" cy="758024"/>
          </a:xfrm>
        </p:spPr>
        <p:txBody>
          <a:bodyPr/>
          <a:lstStyle/>
          <a:p>
            <a:r>
              <a:rPr lang="ru-RU" dirty="0"/>
              <a:t>Страница задачи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653145F-5D0B-4156-6735-889FBB6B7256}"/>
              </a:ext>
            </a:extLst>
          </p:cNvPr>
          <p:cNvSpPr txBox="1">
            <a:spLocks/>
          </p:cNvSpPr>
          <p:nvPr/>
        </p:nvSpPr>
        <p:spPr>
          <a:xfrm>
            <a:off x="15902" y="4422273"/>
            <a:ext cx="4807254" cy="34080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Пример от лица создателя списка задач: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69E4465B-CDF0-8B8D-DAB4-5F1AA2A87D2F}"/>
              </a:ext>
            </a:extLst>
          </p:cNvPr>
          <p:cNvSpPr txBox="1">
            <a:spLocks/>
          </p:cNvSpPr>
          <p:nvPr/>
        </p:nvSpPr>
        <p:spPr>
          <a:xfrm>
            <a:off x="837750" y="5767066"/>
            <a:ext cx="5364691" cy="44519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Пример от лица ответственного по задаче: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36FA9EC-3279-94C3-3E7D-E0D8EC99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989" y="2994355"/>
            <a:ext cx="6333264" cy="333527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5DB6A0C-DD7B-9504-F23A-735D95C9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043" y="247460"/>
            <a:ext cx="4237103" cy="262320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03C6D-F9AA-FB34-1699-0DB3AB204AD5}"/>
              </a:ext>
            </a:extLst>
          </p:cNvPr>
          <p:cNvCxnSpPr/>
          <p:nvPr/>
        </p:nvCxnSpPr>
        <p:spPr>
          <a:xfrm flipV="1">
            <a:off x="2647784" y="947881"/>
            <a:ext cx="5009322" cy="135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D8C8D8E-1DE1-E081-F5D9-5CD64B4A1833}"/>
              </a:ext>
            </a:extLst>
          </p:cNvPr>
          <p:cNvCxnSpPr/>
          <p:nvPr/>
        </p:nvCxnSpPr>
        <p:spPr>
          <a:xfrm flipH="1" flipV="1">
            <a:off x="11219290" y="2759103"/>
            <a:ext cx="421420" cy="1749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7" descr="временная шкала">
            <a:extLst>
              <a:ext uri="{FF2B5EF4-FFF2-40B4-BE49-F238E27FC236}">
                <a16:creationId xmlns:a16="http://schemas.microsoft.com/office/drawing/2014/main" id="{849392BA-0222-3CBA-5501-43341BE12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9" descr="Декоративный элемент">
            <a:extLst>
              <a:ext uri="{FF2B5EF4-FFF2-40B4-BE49-F238E27FC236}">
                <a16:creationId xmlns:a16="http://schemas.microsoft.com/office/drawing/2014/main" id="{33FA9464-F474-967C-BF43-2E57138FD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9" descr="Декоративный элемент">
            <a:extLst>
              <a:ext uri="{FF2B5EF4-FFF2-40B4-BE49-F238E27FC236}">
                <a16:creationId xmlns:a16="http://schemas.microsoft.com/office/drawing/2014/main" id="{6122C701-919E-2BE3-A2CA-40CA9C25A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8" descr="Декоративный элемент">
            <a:extLst>
              <a:ext uri="{FF2B5EF4-FFF2-40B4-BE49-F238E27FC236}">
                <a16:creationId xmlns:a16="http://schemas.microsoft.com/office/drawing/2014/main" id="{CF4EDC9C-175E-CF85-BD89-4A2A9AD29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19" descr="Декоративный элемент">
            <a:extLst>
              <a:ext uri="{FF2B5EF4-FFF2-40B4-BE49-F238E27FC236}">
                <a16:creationId xmlns:a16="http://schemas.microsoft.com/office/drawing/2014/main" id="{8D04F5D2-57AD-9EB0-A41E-25136D17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270" descr="Декоративный элемент">
            <a:extLst>
              <a:ext uri="{FF2B5EF4-FFF2-40B4-BE49-F238E27FC236}">
                <a16:creationId xmlns:a16="http://schemas.microsoft.com/office/drawing/2014/main" id="{C62EAB9B-7329-653C-3858-E56086E44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Текст 35">
            <a:extLst>
              <a:ext uri="{FF2B5EF4-FFF2-40B4-BE49-F238E27FC236}">
                <a16:creationId xmlns:a16="http://schemas.microsoft.com/office/drawing/2014/main" id="{6FD46FE0-AADE-4C01-3567-08F6B2E3BE35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34" name="Овал 33" descr="Декоративный элемент">
            <a:extLst>
              <a:ext uri="{FF2B5EF4-FFF2-40B4-BE49-F238E27FC236}">
                <a16:creationId xmlns:a16="http://schemas.microsoft.com/office/drawing/2014/main" id="{CD7D5635-FE6A-880B-F2EA-2544DE341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19" descr="Декоративный элемент">
            <a:extLst>
              <a:ext uri="{FF2B5EF4-FFF2-40B4-BE49-F238E27FC236}">
                <a16:creationId xmlns:a16="http://schemas.microsoft.com/office/drawing/2014/main" id="{18601408-1C68-BC5A-9C5D-62FB2E490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270" descr="Декоративный элемент">
            <a:extLst>
              <a:ext uri="{FF2B5EF4-FFF2-40B4-BE49-F238E27FC236}">
                <a16:creationId xmlns:a16="http://schemas.microsoft.com/office/drawing/2014/main" id="{E7904D47-0C44-2B63-9380-F3FB7718A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36" descr="Декоративный элемент">
            <a:extLst>
              <a:ext uri="{FF2B5EF4-FFF2-40B4-BE49-F238E27FC236}">
                <a16:creationId xmlns:a16="http://schemas.microsoft.com/office/drawing/2014/main" id="{D99A1795-8BF8-4E9B-6B3A-27B18942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19" descr="Декоративный элемент">
            <a:extLst>
              <a:ext uri="{FF2B5EF4-FFF2-40B4-BE49-F238E27FC236}">
                <a16:creationId xmlns:a16="http://schemas.microsoft.com/office/drawing/2014/main" id="{642202E2-A40D-9F2A-929D-06870B09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270" descr="Декоративный элемент">
            <a:extLst>
              <a:ext uri="{FF2B5EF4-FFF2-40B4-BE49-F238E27FC236}">
                <a16:creationId xmlns:a16="http://schemas.microsoft.com/office/drawing/2014/main" id="{B4AAA930-77EB-BD89-B0B7-BF089CDB6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39" descr="Декоративный элемент">
            <a:extLst>
              <a:ext uri="{FF2B5EF4-FFF2-40B4-BE49-F238E27FC236}">
                <a16:creationId xmlns:a16="http://schemas.microsoft.com/office/drawing/2014/main" id="{43B18C51-D52A-1864-1C61-54EB1E467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19" descr="Декоративный элемент">
            <a:extLst>
              <a:ext uri="{FF2B5EF4-FFF2-40B4-BE49-F238E27FC236}">
                <a16:creationId xmlns:a16="http://schemas.microsoft.com/office/drawing/2014/main" id="{038AA8FF-71BF-06A9-8855-936965820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270" descr="Декоративный элемент">
            <a:extLst>
              <a:ext uri="{FF2B5EF4-FFF2-40B4-BE49-F238E27FC236}">
                <a16:creationId xmlns:a16="http://schemas.microsoft.com/office/drawing/2014/main" id="{D9CA4C18-B3C2-0FD1-4EA4-D3B535D2F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Овал 19" descr="Декоративный элемент">
            <a:extLst>
              <a:ext uri="{FF2B5EF4-FFF2-40B4-BE49-F238E27FC236}">
                <a16:creationId xmlns:a16="http://schemas.microsoft.com/office/drawing/2014/main" id="{7013E61B-891F-3781-CC73-560643B6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270" descr="Декоративный элемент">
            <a:extLst>
              <a:ext uri="{FF2B5EF4-FFF2-40B4-BE49-F238E27FC236}">
                <a16:creationId xmlns:a16="http://schemas.microsoft.com/office/drawing/2014/main" id="{76603B11-D62B-CAB5-7DAD-A71D23690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Овал 45" descr="Декоративный элемент">
            <a:extLst>
              <a:ext uri="{FF2B5EF4-FFF2-40B4-BE49-F238E27FC236}">
                <a16:creationId xmlns:a16="http://schemas.microsoft.com/office/drawing/2014/main" id="{3C38C108-292F-E28A-6CA5-09E7EF570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7" name="Овал 19" descr="Декоративный элемент">
            <a:extLst>
              <a:ext uri="{FF2B5EF4-FFF2-40B4-BE49-F238E27FC236}">
                <a16:creationId xmlns:a16="http://schemas.microsoft.com/office/drawing/2014/main" id="{B6892BAE-21FB-3B9F-FE16-7D83F9C8F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8" name="Овал 270" descr="Декоративный элемент">
            <a:extLst>
              <a:ext uri="{FF2B5EF4-FFF2-40B4-BE49-F238E27FC236}">
                <a16:creationId xmlns:a16="http://schemas.microsoft.com/office/drawing/2014/main" id="{40CCF1C8-738E-73B2-33FF-173F9FC31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9" name="Овал 48" descr="Декоративный элемент">
            <a:extLst>
              <a:ext uri="{FF2B5EF4-FFF2-40B4-BE49-F238E27FC236}">
                <a16:creationId xmlns:a16="http://schemas.microsoft.com/office/drawing/2014/main" id="{6BDAB4FE-D414-4986-65A2-D5204F9F0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0" name="Овал 19" descr="Декоративный элемент">
            <a:extLst>
              <a:ext uri="{FF2B5EF4-FFF2-40B4-BE49-F238E27FC236}">
                <a16:creationId xmlns:a16="http://schemas.microsoft.com/office/drawing/2014/main" id="{D454A65D-36C0-5FC1-D67E-919496647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A1CBDD96-8252-5BCA-0868-C460B99FF58A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4AECA6FA-422F-381D-FF97-18061ADC09B3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ABC14475-8527-0502-F96F-8DC6DBE5C097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7011C541-061B-9AF9-AF7B-F2591A071CE9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493D9F31-4F8B-D890-21C2-D0EF2D780579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4FD4BF79-5E67-1987-0658-5DC875C4A729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8F44D51E-472E-AF3E-3196-B5B0A41A2F8A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CE9B1830-C4DF-CFBB-BA9F-BC20E4EF8825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06D064DB-680C-7391-EFE2-43CFA265271D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060C97D7-3697-DC88-0458-D95761E8B455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51AE97F9-84C1-F2EB-C840-B4F243DBF4AE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293636E5-8E52-3E79-F54E-C6B69F25F4A5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975104E5-450F-CD5F-C9BE-C6459EED2D8B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C7E71B04-0B43-8FE6-6814-25F040C6814E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D57B22CC-3AF6-1461-C3CF-90A946BFA1EA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9" name="Текст 35">
            <a:extLst>
              <a:ext uri="{FF2B5EF4-FFF2-40B4-BE49-F238E27FC236}">
                <a16:creationId xmlns:a16="http://schemas.microsoft.com/office/drawing/2014/main" id="{28CE19AD-C529-0519-E15D-459859700612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AD548675-DA74-44A1-3123-7F69671FEAD8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71" name="Текст 35">
            <a:extLst>
              <a:ext uri="{FF2B5EF4-FFF2-40B4-BE49-F238E27FC236}">
                <a16:creationId xmlns:a16="http://schemas.microsoft.com/office/drawing/2014/main" id="{61196861-1CAB-8ABE-7B8B-4209BDFD5E41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D7E596D3-8250-EA68-29A1-19F61A861924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73" name="Овал 19" descr="Декоративный элемент">
            <a:extLst>
              <a:ext uri="{FF2B5EF4-FFF2-40B4-BE49-F238E27FC236}">
                <a16:creationId xmlns:a16="http://schemas.microsoft.com/office/drawing/2014/main" id="{44C967C6-E453-8139-B36A-4B9F374A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06F49146-F1E9-EEB8-CCF2-DA78531BFA36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7939AEB0-6E9D-1028-EDA8-AA8DD2AD72D6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76" name="Овал 11" descr="Декоративный элемент">
            <a:extLst>
              <a:ext uri="{FF2B5EF4-FFF2-40B4-BE49-F238E27FC236}">
                <a16:creationId xmlns:a16="http://schemas.microsoft.com/office/drawing/2014/main" id="{CA65E91E-7619-3B25-5E00-BFF60F3C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312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80397AF6-3915-B9F3-C51B-FF69EE4675E3}"/>
              </a:ext>
            </a:extLst>
          </p:cNvPr>
          <p:cNvSpPr txBox="1">
            <a:spLocks/>
          </p:cNvSpPr>
          <p:nvPr/>
        </p:nvSpPr>
        <p:spPr bwMode="white">
          <a:xfrm>
            <a:off x="7377775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1980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6211F-E82F-044E-BBA7-6B5C1BA2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06" y="53009"/>
            <a:ext cx="4029323" cy="1260000"/>
          </a:xfrm>
        </p:spPr>
        <p:txBody>
          <a:bodyPr/>
          <a:lstStyle/>
          <a:p>
            <a:r>
              <a:rPr lang="ru-RU" dirty="0"/>
              <a:t>Страница счетов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52F11E-7213-428E-79DB-D601C377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4" y="995130"/>
            <a:ext cx="6999591" cy="368023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3B8357-FBF8-5FF2-B609-DA2DD41D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918" y="367646"/>
            <a:ext cx="2514723" cy="543326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2C3A3F8-776D-2CE7-F01D-1D657BB1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96" y="3310683"/>
            <a:ext cx="4288406" cy="293366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FAA7D60-7E73-4F93-C0A9-26A1D38A4DDF}"/>
              </a:ext>
            </a:extLst>
          </p:cNvPr>
          <p:cNvCxnSpPr>
            <a:cxnSpLocks/>
          </p:cNvCxnSpPr>
          <p:nvPr/>
        </p:nvCxnSpPr>
        <p:spPr>
          <a:xfrm flipH="1">
            <a:off x="1089329" y="1518699"/>
            <a:ext cx="326139" cy="1910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952E084-688E-F24C-9A7C-326C38BE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442" y="5282545"/>
            <a:ext cx="1238423" cy="49536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5" name="Объект 2">
            <a:extLst>
              <a:ext uri="{FF2B5EF4-FFF2-40B4-BE49-F238E27FC236}">
                <a16:creationId xmlns:a16="http://schemas.microsoft.com/office/drawing/2014/main" id="{844DF5F6-27AF-B0B2-23F6-102CB6B5BB63}"/>
              </a:ext>
            </a:extLst>
          </p:cNvPr>
          <p:cNvSpPr txBox="1">
            <a:spLocks/>
          </p:cNvSpPr>
          <p:nvPr/>
        </p:nvSpPr>
        <p:spPr>
          <a:xfrm>
            <a:off x="4692362" y="4848577"/>
            <a:ext cx="3422307" cy="83514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Пример конвертации валют (при счете не в </a:t>
            </a:r>
            <a:r>
              <a:rPr lang="ru-RU" sz="2000" b="0" i="0" dirty="0">
                <a:effectLst/>
                <a:latin typeface="Avenir"/>
              </a:rPr>
              <a:t>₱</a:t>
            </a:r>
            <a:r>
              <a:rPr lang="ru-RU" sz="2000" dirty="0"/>
              <a:t>):</a:t>
            </a:r>
          </a:p>
        </p:txBody>
      </p:sp>
      <p:sp>
        <p:nvSpPr>
          <p:cNvPr id="55" name="Прямоугольник 7" descr="временная шкала">
            <a:extLst>
              <a:ext uri="{FF2B5EF4-FFF2-40B4-BE49-F238E27FC236}">
                <a16:creationId xmlns:a16="http://schemas.microsoft.com/office/drawing/2014/main" id="{003CF0D4-6277-5DAB-958C-DB5D66CF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6" name="Овал 9" descr="Декоративный элемент">
            <a:extLst>
              <a:ext uri="{FF2B5EF4-FFF2-40B4-BE49-F238E27FC236}">
                <a16:creationId xmlns:a16="http://schemas.microsoft.com/office/drawing/2014/main" id="{3550E32D-5084-A637-0E0D-268322F8F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7" name="Овал 9" descr="Декоративный элемент">
            <a:extLst>
              <a:ext uri="{FF2B5EF4-FFF2-40B4-BE49-F238E27FC236}">
                <a16:creationId xmlns:a16="http://schemas.microsoft.com/office/drawing/2014/main" id="{B093898A-F93D-8859-A576-4A58F133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8" name="Овал 57" descr="Декоративный элемент">
            <a:extLst>
              <a:ext uri="{FF2B5EF4-FFF2-40B4-BE49-F238E27FC236}">
                <a16:creationId xmlns:a16="http://schemas.microsoft.com/office/drawing/2014/main" id="{98E71733-ABBF-A2DA-89F3-2154BCF82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9" name="Овал 19" descr="Декоративный элемент">
            <a:extLst>
              <a:ext uri="{FF2B5EF4-FFF2-40B4-BE49-F238E27FC236}">
                <a16:creationId xmlns:a16="http://schemas.microsoft.com/office/drawing/2014/main" id="{9D1C612F-87AB-8116-1450-1A102CFAD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0" name="Овал 270" descr="Декоративный элемент">
            <a:extLst>
              <a:ext uri="{FF2B5EF4-FFF2-40B4-BE49-F238E27FC236}">
                <a16:creationId xmlns:a16="http://schemas.microsoft.com/office/drawing/2014/main" id="{DF203E3E-BEC7-F532-846C-9EFA08008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467B9759-9F78-95F7-E197-BF9B9AA4203F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63" name="Овал 62" descr="Декоративный элемент">
            <a:extLst>
              <a:ext uri="{FF2B5EF4-FFF2-40B4-BE49-F238E27FC236}">
                <a16:creationId xmlns:a16="http://schemas.microsoft.com/office/drawing/2014/main" id="{2310BF59-DCB9-3BA2-E338-C98D624A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4" name="Овал 19" descr="Декоративный элемент">
            <a:extLst>
              <a:ext uri="{FF2B5EF4-FFF2-40B4-BE49-F238E27FC236}">
                <a16:creationId xmlns:a16="http://schemas.microsoft.com/office/drawing/2014/main" id="{09AA5031-9863-6DAC-32D1-E0172DFA6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5" name="Овал 270" descr="Декоративный элемент">
            <a:extLst>
              <a:ext uri="{FF2B5EF4-FFF2-40B4-BE49-F238E27FC236}">
                <a16:creationId xmlns:a16="http://schemas.microsoft.com/office/drawing/2014/main" id="{A6905109-A1FA-7A89-9EC5-C5D8804C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6" name="Овал 65" descr="Декоративный элемент">
            <a:extLst>
              <a:ext uri="{FF2B5EF4-FFF2-40B4-BE49-F238E27FC236}">
                <a16:creationId xmlns:a16="http://schemas.microsoft.com/office/drawing/2014/main" id="{3AEE6FA6-87D4-7E09-6ADA-14FB611D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7" name="Овал 19" descr="Декоративный элемент">
            <a:extLst>
              <a:ext uri="{FF2B5EF4-FFF2-40B4-BE49-F238E27FC236}">
                <a16:creationId xmlns:a16="http://schemas.microsoft.com/office/drawing/2014/main" id="{03933C97-6EAE-EDD4-8F89-0F6AEB452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8" name="Овал 270" descr="Декоративный элемент">
            <a:extLst>
              <a:ext uri="{FF2B5EF4-FFF2-40B4-BE49-F238E27FC236}">
                <a16:creationId xmlns:a16="http://schemas.microsoft.com/office/drawing/2014/main" id="{247D98AC-38C5-C0B8-D77A-B80A616C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9" name="Овал 68" descr="Декоративный элемент">
            <a:extLst>
              <a:ext uri="{FF2B5EF4-FFF2-40B4-BE49-F238E27FC236}">
                <a16:creationId xmlns:a16="http://schemas.microsoft.com/office/drawing/2014/main" id="{3CFA892D-06D8-E8BF-C172-9385D4F95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0" name="Овал 19" descr="Декоративный элемент">
            <a:extLst>
              <a:ext uri="{FF2B5EF4-FFF2-40B4-BE49-F238E27FC236}">
                <a16:creationId xmlns:a16="http://schemas.microsoft.com/office/drawing/2014/main" id="{C0B5DCAB-0B22-A715-FFB5-2851E7D62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1" name="Овал 270" descr="Декоративный элемент">
            <a:extLst>
              <a:ext uri="{FF2B5EF4-FFF2-40B4-BE49-F238E27FC236}">
                <a16:creationId xmlns:a16="http://schemas.microsoft.com/office/drawing/2014/main" id="{67AF405B-D1F5-D82A-3C4B-FC80A2B9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2" name="Овал 71" descr="Декоративный элемент">
            <a:extLst>
              <a:ext uri="{FF2B5EF4-FFF2-40B4-BE49-F238E27FC236}">
                <a16:creationId xmlns:a16="http://schemas.microsoft.com/office/drawing/2014/main" id="{E4DF7DEA-6132-BDF2-50A3-EBF1049B9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4" name="Овал 270" descr="Декоративный элемент">
            <a:extLst>
              <a:ext uri="{FF2B5EF4-FFF2-40B4-BE49-F238E27FC236}">
                <a16:creationId xmlns:a16="http://schemas.microsoft.com/office/drawing/2014/main" id="{AAD14A23-7FE4-62B0-51ED-0EB6350A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5" name="Овал 74" descr="Декоративный элемент">
            <a:extLst>
              <a:ext uri="{FF2B5EF4-FFF2-40B4-BE49-F238E27FC236}">
                <a16:creationId xmlns:a16="http://schemas.microsoft.com/office/drawing/2014/main" id="{869D9D8B-0A97-93D1-726B-FC467CD3C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6" name="Овал 19" descr="Декоративный элемент">
            <a:extLst>
              <a:ext uri="{FF2B5EF4-FFF2-40B4-BE49-F238E27FC236}">
                <a16:creationId xmlns:a16="http://schemas.microsoft.com/office/drawing/2014/main" id="{5DB82D60-2EE9-1B68-268B-D6A5CC661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7" name="Овал 270" descr="Декоративный элемент">
            <a:extLst>
              <a:ext uri="{FF2B5EF4-FFF2-40B4-BE49-F238E27FC236}">
                <a16:creationId xmlns:a16="http://schemas.microsoft.com/office/drawing/2014/main" id="{81CAC9CD-2006-8A25-3460-F5F6AF13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8" name="Овал 77" descr="Декоративный элемент">
            <a:extLst>
              <a:ext uri="{FF2B5EF4-FFF2-40B4-BE49-F238E27FC236}">
                <a16:creationId xmlns:a16="http://schemas.microsoft.com/office/drawing/2014/main" id="{E51BAB4F-E1BC-CA99-1A5E-EEA033B97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9" name="Овал 19" descr="Декоративный элемент">
            <a:extLst>
              <a:ext uri="{FF2B5EF4-FFF2-40B4-BE49-F238E27FC236}">
                <a16:creationId xmlns:a16="http://schemas.microsoft.com/office/drawing/2014/main" id="{39BBA839-27A1-A4A2-1E05-0578EA2C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80" name="Текст 35">
            <a:extLst>
              <a:ext uri="{FF2B5EF4-FFF2-40B4-BE49-F238E27FC236}">
                <a16:creationId xmlns:a16="http://schemas.microsoft.com/office/drawing/2014/main" id="{E72E5639-9D56-7F73-0846-DD22A7DFE495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81" name="Текст 35">
            <a:extLst>
              <a:ext uri="{FF2B5EF4-FFF2-40B4-BE49-F238E27FC236}">
                <a16:creationId xmlns:a16="http://schemas.microsoft.com/office/drawing/2014/main" id="{B96B0358-A9A2-8F35-5BED-DA160960183B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82" name="Текст 35">
            <a:extLst>
              <a:ext uri="{FF2B5EF4-FFF2-40B4-BE49-F238E27FC236}">
                <a16:creationId xmlns:a16="http://schemas.microsoft.com/office/drawing/2014/main" id="{C8832BA5-D2EE-EFE8-CBA8-F6EA2BE8A272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83" name="Текст 35">
            <a:extLst>
              <a:ext uri="{FF2B5EF4-FFF2-40B4-BE49-F238E27FC236}">
                <a16:creationId xmlns:a16="http://schemas.microsoft.com/office/drawing/2014/main" id="{43D38EC8-662E-8055-EFD9-D8258C8395D6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85" name="Текст 35">
            <a:extLst>
              <a:ext uri="{FF2B5EF4-FFF2-40B4-BE49-F238E27FC236}">
                <a16:creationId xmlns:a16="http://schemas.microsoft.com/office/drawing/2014/main" id="{134CF968-60CD-2F95-081F-BC5A5FF998DC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86" name="Текст 35">
            <a:extLst>
              <a:ext uri="{FF2B5EF4-FFF2-40B4-BE49-F238E27FC236}">
                <a16:creationId xmlns:a16="http://schemas.microsoft.com/office/drawing/2014/main" id="{F8FEDEA0-7574-2E20-7CFA-09DAE3059AF5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87" name="Текст 35">
            <a:extLst>
              <a:ext uri="{FF2B5EF4-FFF2-40B4-BE49-F238E27FC236}">
                <a16:creationId xmlns:a16="http://schemas.microsoft.com/office/drawing/2014/main" id="{F56796CA-6409-9837-41D7-5BCAC7B2C7E6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88" name="Текст 35">
            <a:extLst>
              <a:ext uri="{FF2B5EF4-FFF2-40B4-BE49-F238E27FC236}">
                <a16:creationId xmlns:a16="http://schemas.microsoft.com/office/drawing/2014/main" id="{64CB7573-816E-B82F-B503-81E87EEFDD4E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90" name="Текст 35">
            <a:extLst>
              <a:ext uri="{FF2B5EF4-FFF2-40B4-BE49-F238E27FC236}">
                <a16:creationId xmlns:a16="http://schemas.microsoft.com/office/drawing/2014/main" id="{E660DC0C-4D0E-5036-F017-E3870F7EB56D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91" name="Текст 35">
            <a:extLst>
              <a:ext uri="{FF2B5EF4-FFF2-40B4-BE49-F238E27FC236}">
                <a16:creationId xmlns:a16="http://schemas.microsoft.com/office/drawing/2014/main" id="{F2A9EFD1-4E09-F5D3-4083-91F7FC2CAD37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92" name="Текст 35">
            <a:extLst>
              <a:ext uri="{FF2B5EF4-FFF2-40B4-BE49-F238E27FC236}">
                <a16:creationId xmlns:a16="http://schemas.microsoft.com/office/drawing/2014/main" id="{7F3B3FCF-CC3F-0E45-D405-5F32C7804F70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93" name="Текст 35">
            <a:extLst>
              <a:ext uri="{FF2B5EF4-FFF2-40B4-BE49-F238E27FC236}">
                <a16:creationId xmlns:a16="http://schemas.microsoft.com/office/drawing/2014/main" id="{34B27294-ECAC-CF29-F2DF-361B5C64B42F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94" name="Текст 35">
            <a:extLst>
              <a:ext uri="{FF2B5EF4-FFF2-40B4-BE49-F238E27FC236}">
                <a16:creationId xmlns:a16="http://schemas.microsoft.com/office/drawing/2014/main" id="{AF9D46A8-B883-F6A6-FB6B-5CA689EE6A5F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96" name="Текст 35">
            <a:extLst>
              <a:ext uri="{FF2B5EF4-FFF2-40B4-BE49-F238E27FC236}">
                <a16:creationId xmlns:a16="http://schemas.microsoft.com/office/drawing/2014/main" id="{00D9F96C-6D21-4D34-9B4A-B151A2D27B50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97" name="Текст 35">
            <a:extLst>
              <a:ext uri="{FF2B5EF4-FFF2-40B4-BE49-F238E27FC236}">
                <a16:creationId xmlns:a16="http://schemas.microsoft.com/office/drawing/2014/main" id="{82B5771A-1523-086B-AD35-BCDE186D8A5E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98" name="Текст 35">
            <a:extLst>
              <a:ext uri="{FF2B5EF4-FFF2-40B4-BE49-F238E27FC236}">
                <a16:creationId xmlns:a16="http://schemas.microsoft.com/office/drawing/2014/main" id="{A5ABF520-855C-C17C-2B8D-455DAFD59C31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99" name="Текст 35">
            <a:extLst>
              <a:ext uri="{FF2B5EF4-FFF2-40B4-BE49-F238E27FC236}">
                <a16:creationId xmlns:a16="http://schemas.microsoft.com/office/drawing/2014/main" id="{B655D936-630B-3042-074C-E70BDB3B01F7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100" name="Текст 35">
            <a:extLst>
              <a:ext uri="{FF2B5EF4-FFF2-40B4-BE49-F238E27FC236}">
                <a16:creationId xmlns:a16="http://schemas.microsoft.com/office/drawing/2014/main" id="{AC59FE0B-4330-5E1F-6A69-3FE82AB79828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101" name="Текст 35">
            <a:extLst>
              <a:ext uri="{FF2B5EF4-FFF2-40B4-BE49-F238E27FC236}">
                <a16:creationId xmlns:a16="http://schemas.microsoft.com/office/drawing/2014/main" id="{9D4513BF-0AD2-E3CB-B177-D05F639ECAD3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102" name="Овал 19" descr="Декоративный элемент">
            <a:extLst>
              <a:ext uri="{FF2B5EF4-FFF2-40B4-BE49-F238E27FC236}">
                <a16:creationId xmlns:a16="http://schemas.microsoft.com/office/drawing/2014/main" id="{807015CA-722E-34AA-B7DF-77AE1759E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03" name="Текст 35">
            <a:extLst>
              <a:ext uri="{FF2B5EF4-FFF2-40B4-BE49-F238E27FC236}">
                <a16:creationId xmlns:a16="http://schemas.microsoft.com/office/drawing/2014/main" id="{0E233C26-7B9C-92A3-E435-D4DBC883509B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104" name="Текст 35">
            <a:extLst>
              <a:ext uri="{FF2B5EF4-FFF2-40B4-BE49-F238E27FC236}">
                <a16:creationId xmlns:a16="http://schemas.microsoft.com/office/drawing/2014/main" id="{EF6A92F4-95D1-38B0-C3D9-3DEB055DA996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105" name="Овал 11" descr="Декоративный элемент">
            <a:extLst>
              <a:ext uri="{FF2B5EF4-FFF2-40B4-BE49-F238E27FC236}">
                <a16:creationId xmlns:a16="http://schemas.microsoft.com/office/drawing/2014/main" id="{73CE6A7C-52B0-4AEC-E65D-7DA87FF79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53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06" name="Текст 35">
            <a:extLst>
              <a:ext uri="{FF2B5EF4-FFF2-40B4-BE49-F238E27FC236}">
                <a16:creationId xmlns:a16="http://schemas.microsoft.com/office/drawing/2014/main" id="{6A98AC65-3311-36E9-AC54-AEC511B6BD12}"/>
              </a:ext>
            </a:extLst>
          </p:cNvPr>
          <p:cNvSpPr txBox="1">
            <a:spLocks/>
          </p:cNvSpPr>
          <p:nvPr/>
        </p:nvSpPr>
        <p:spPr bwMode="white">
          <a:xfrm>
            <a:off x="7926416" y="6486300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61672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42A91-182B-A94C-921D-21E1F2F0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5" y="84814"/>
            <a:ext cx="6963354" cy="797781"/>
          </a:xfrm>
        </p:spPr>
        <p:txBody>
          <a:bodyPr/>
          <a:lstStyle/>
          <a:p>
            <a:r>
              <a:rPr lang="ru-RU" dirty="0"/>
              <a:t>Информация по счету за месяц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CADC6-3771-A75F-EBA9-A771001C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63" y="853192"/>
            <a:ext cx="3133641" cy="305063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8675D-DD88-686B-D3FC-9D1D552E6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38" y="2998041"/>
            <a:ext cx="6302867" cy="331569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3FC771C-EB6A-1A13-D6E9-BF230874F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671" y="84814"/>
            <a:ext cx="4266777" cy="271890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6CDE04F-61B1-4D5B-5C08-563AF464678B}"/>
              </a:ext>
            </a:extLst>
          </p:cNvPr>
          <p:cNvCxnSpPr>
            <a:cxnSpLocks/>
          </p:cNvCxnSpPr>
          <p:nvPr/>
        </p:nvCxnSpPr>
        <p:spPr>
          <a:xfrm>
            <a:off x="5064981" y="2234317"/>
            <a:ext cx="1587138" cy="76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D063827-0787-97FB-0389-28575F78B48C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8817997" y="2803719"/>
            <a:ext cx="329063" cy="2115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97239EE-DCB1-4A44-F1D4-6471225FB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35" y="2783523"/>
            <a:ext cx="2968091" cy="35004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B4497BD-F5EF-6780-1753-1B09FBC67363}"/>
              </a:ext>
            </a:extLst>
          </p:cNvPr>
          <p:cNvCxnSpPr>
            <a:cxnSpLocks/>
          </p:cNvCxnSpPr>
          <p:nvPr/>
        </p:nvCxnSpPr>
        <p:spPr>
          <a:xfrm flipH="1">
            <a:off x="1323046" y="1781092"/>
            <a:ext cx="1076494" cy="1097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7" descr="временная шкала">
            <a:extLst>
              <a:ext uri="{FF2B5EF4-FFF2-40B4-BE49-F238E27FC236}">
                <a16:creationId xmlns:a16="http://schemas.microsoft.com/office/drawing/2014/main" id="{D2CE36F9-7974-CE49-2A73-33C2CC8FB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9" descr="Декоративный элемент">
            <a:extLst>
              <a:ext uri="{FF2B5EF4-FFF2-40B4-BE49-F238E27FC236}">
                <a16:creationId xmlns:a16="http://schemas.microsoft.com/office/drawing/2014/main" id="{F68B46A3-7BFE-DCE3-BA83-E66C22DAD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9" descr="Декоративный элемент">
            <a:extLst>
              <a:ext uri="{FF2B5EF4-FFF2-40B4-BE49-F238E27FC236}">
                <a16:creationId xmlns:a16="http://schemas.microsoft.com/office/drawing/2014/main" id="{76842EB7-334E-422F-BD7D-F5E44C6C2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38" descr="Декоративный элемент">
            <a:extLst>
              <a:ext uri="{FF2B5EF4-FFF2-40B4-BE49-F238E27FC236}">
                <a16:creationId xmlns:a16="http://schemas.microsoft.com/office/drawing/2014/main" id="{63CE3597-D649-FA29-8165-DB92A7EF8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19" descr="Декоративный элемент">
            <a:extLst>
              <a:ext uri="{FF2B5EF4-FFF2-40B4-BE49-F238E27FC236}">
                <a16:creationId xmlns:a16="http://schemas.microsoft.com/office/drawing/2014/main" id="{07C5A730-EC7E-F4B7-5FA8-7836BD30E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270" descr="Декоративный элемент">
            <a:extLst>
              <a:ext uri="{FF2B5EF4-FFF2-40B4-BE49-F238E27FC236}">
                <a16:creationId xmlns:a16="http://schemas.microsoft.com/office/drawing/2014/main" id="{80E2D387-4980-E90D-BFCA-E5FC26F40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Текст 35">
            <a:extLst>
              <a:ext uri="{FF2B5EF4-FFF2-40B4-BE49-F238E27FC236}">
                <a16:creationId xmlns:a16="http://schemas.microsoft.com/office/drawing/2014/main" id="{C4D81446-E67E-63DD-1628-78F1E27B9734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44" name="Овал 43" descr="Декоративный элемент">
            <a:extLst>
              <a:ext uri="{FF2B5EF4-FFF2-40B4-BE49-F238E27FC236}">
                <a16:creationId xmlns:a16="http://schemas.microsoft.com/office/drawing/2014/main" id="{D53CEFB6-2335-FA9B-9E61-E8FF90B13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19" descr="Декоративный элемент">
            <a:extLst>
              <a:ext uri="{FF2B5EF4-FFF2-40B4-BE49-F238E27FC236}">
                <a16:creationId xmlns:a16="http://schemas.microsoft.com/office/drawing/2014/main" id="{A734F7B0-394F-F969-3DC3-B9356B3BA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Овал 270" descr="Декоративный элемент">
            <a:extLst>
              <a:ext uri="{FF2B5EF4-FFF2-40B4-BE49-F238E27FC236}">
                <a16:creationId xmlns:a16="http://schemas.microsoft.com/office/drawing/2014/main" id="{0102EA4E-A53C-3764-F8ED-7050169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7" name="Овал 46" descr="Декоративный элемент">
            <a:extLst>
              <a:ext uri="{FF2B5EF4-FFF2-40B4-BE49-F238E27FC236}">
                <a16:creationId xmlns:a16="http://schemas.microsoft.com/office/drawing/2014/main" id="{801EA8C6-597C-9284-9C22-B61F25023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8" name="Овал 19" descr="Декоративный элемент">
            <a:extLst>
              <a:ext uri="{FF2B5EF4-FFF2-40B4-BE49-F238E27FC236}">
                <a16:creationId xmlns:a16="http://schemas.microsoft.com/office/drawing/2014/main" id="{7A74E260-E54F-563C-53D7-1D0AB1B06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9" name="Овал 270" descr="Декоративный элемент">
            <a:extLst>
              <a:ext uri="{FF2B5EF4-FFF2-40B4-BE49-F238E27FC236}">
                <a16:creationId xmlns:a16="http://schemas.microsoft.com/office/drawing/2014/main" id="{F247E784-6B4C-4D03-E28F-76532A18B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0" name="Овал 49" descr="Декоративный элемент">
            <a:extLst>
              <a:ext uri="{FF2B5EF4-FFF2-40B4-BE49-F238E27FC236}">
                <a16:creationId xmlns:a16="http://schemas.microsoft.com/office/drawing/2014/main" id="{ADEECACB-DED5-CD3A-7942-8100628C0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1" name="Овал 19" descr="Декоративный элемент">
            <a:extLst>
              <a:ext uri="{FF2B5EF4-FFF2-40B4-BE49-F238E27FC236}">
                <a16:creationId xmlns:a16="http://schemas.microsoft.com/office/drawing/2014/main" id="{507D6978-9839-D809-AD92-4AEA574A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2" name="Овал 270" descr="Декоративный элемент">
            <a:extLst>
              <a:ext uri="{FF2B5EF4-FFF2-40B4-BE49-F238E27FC236}">
                <a16:creationId xmlns:a16="http://schemas.microsoft.com/office/drawing/2014/main" id="{5CC1A866-88D2-EA84-7005-0D470E6FF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3" name="Овал 52" descr="Декоративный элемент">
            <a:extLst>
              <a:ext uri="{FF2B5EF4-FFF2-40B4-BE49-F238E27FC236}">
                <a16:creationId xmlns:a16="http://schemas.microsoft.com/office/drawing/2014/main" id="{320388F0-83F6-7FDE-7839-17395D6C3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4" name="Овал 19" descr="Декоративный элемент">
            <a:extLst>
              <a:ext uri="{FF2B5EF4-FFF2-40B4-BE49-F238E27FC236}">
                <a16:creationId xmlns:a16="http://schemas.microsoft.com/office/drawing/2014/main" id="{2B05754A-0751-1D34-CD71-80F3F6FB1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6" name="Овал 55" descr="Декоративный элемент">
            <a:extLst>
              <a:ext uri="{FF2B5EF4-FFF2-40B4-BE49-F238E27FC236}">
                <a16:creationId xmlns:a16="http://schemas.microsoft.com/office/drawing/2014/main" id="{29932C56-7F00-0DD9-0852-9D740D25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7" name="Овал 19" descr="Декоративный элемент">
            <a:extLst>
              <a:ext uri="{FF2B5EF4-FFF2-40B4-BE49-F238E27FC236}">
                <a16:creationId xmlns:a16="http://schemas.microsoft.com/office/drawing/2014/main" id="{AD708401-9EC5-E5BC-9F0E-9569874E5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8" name="Овал 270" descr="Декоративный элемент">
            <a:extLst>
              <a:ext uri="{FF2B5EF4-FFF2-40B4-BE49-F238E27FC236}">
                <a16:creationId xmlns:a16="http://schemas.microsoft.com/office/drawing/2014/main" id="{B41BB6DD-58FF-9757-927D-593FCB3E8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9" name="Овал 58" descr="Декоративный элемент">
            <a:extLst>
              <a:ext uri="{FF2B5EF4-FFF2-40B4-BE49-F238E27FC236}">
                <a16:creationId xmlns:a16="http://schemas.microsoft.com/office/drawing/2014/main" id="{D98FA30D-F007-B300-8E0D-F7A81A608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0" name="Овал 19" descr="Декоративный элемент">
            <a:extLst>
              <a:ext uri="{FF2B5EF4-FFF2-40B4-BE49-F238E27FC236}">
                <a16:creationId xmlns:a16="http://schemas.microsoft.com/office/drawing/2014/main" id="{3AB68086-5504-F84E-5F5A-43020F215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E2C27E2C-E1E7-8F23-9430-4519F352D5B6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C269D404-4607-F989-A304-032EEC292F1E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ED864359-BEC4-E734-D257-6612C0F57E35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A331D1AF-7776-7DCA-B371-3B908F95046A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F69ACE6C-3C27-17B4-C93E-47862F777A00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A0936FBD-C052-0A6D-BA63-966D26AF2F22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921A8F4F-2FA8-6185-A098-47D8987DEAD5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69" name="Текст 35">
            <a:extLst>
              <a:ext uri="{FF2B5EF4-FFF2-40B4-BE49-F238E27FC236}">
                <a16:creationId xmlns:a16="http://schemas.microsoft.com/office/drawing/2014/main" id="{7DB474F5-D7D0-86BC-5FE5-6C138D85EAF6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71" name="Текст 35">
            <a:extLst>
              <a:ext uri="{FF2B5EF4-FFF2-40B4-BE49-F238E27FC236}">
                <a16:creationId xmlns:a16="http://schemas.microsoft.com/office/drawing/2014/main" id="{2C139FA3-C203-0B7F-6FF8-4B0FC71DA4BE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11B70C46-09CB-34BB-6838-E50498DCEC6B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4349E408-52EE-310D-EBFB-11807978B2C5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D22EF6A6-92FD-B6FE-8E69-6B0B0194A0CA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C08969E8-A4FD-8993-00EA-2B067BCF3EFA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DA99CCFA-B4BA-9594-70D7-83526DA8F833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C10728A9-43BB-EFCB-4F8F-B9F0E4E454EF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FC33C5E8-C57A-FEED-D570-1C14BDD56C16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80" name="Текст 35">
            <a:extLst>
              <a:ext uri="{FF2B5EF4-FFF2-40B4-BE49-F238E27FC236}">
                <a16:creationId xmlns:a16="http://schemas.microsoft.com/office/drawing/2014/main" id="{D97E2B8D-1578-D0C6-CAEC-A7A3825270A7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81" name="Текст 35">
            <a:extLst>
              <a:ext uri="{FF2B5EF4-FFF2-40B4-BE49-F238E27FC236}">
                <a16:creationId xmlns:a16="http://schemas.microsoft.com/office/drawing/2014/main" id="{F0A9CFA5-3F7A-A0A3-BE9A-23D1C4666994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82" name="Текст 35">
            <a:extLst>
              <a:ext uri="{FF2B5EF4-FFF2-40B4-BE49-F238E27FC236}">
                <a16:creationId xmlns:a16="http://schemas.microsoft.com/office/drawing/2014/main" id="{923F5894-CE72-EC48-76BF-A925F927B772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83" name="Овал 19" descr="Декоративный элемент">
            <a:extLst>
              <a:ext uri="{FF2B5EF4-FFF2-40B4-BE49-F238E27FC236}">
                <a16:creationId xmlns:a16="http://schemas.microsoft.com/office/drawing/2014/main" id="{643E2482-3506-134A-F881-9F818840C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84" name="Текст 35">
            <a:extLst>
              <a:ext uri="{FF2B5EF4-FFF2-40B4-BE49-F238E27FC236}">
                <a16:creationId xmlns:a16="http://schemas.microsoft.com/office/drawing/2014/main" id="{239E30C4-793C-E97B-6058-AEF79EAD48BD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85" name="Текст 35">
            <a:extLst>
              <a:ext uri="{FF2B5EF4-FFF2-40B4-BE49-F238E27FC236}">
                <a16:creationId xmlns:a16="http://schemas.microsoft.com/office/drawing/2014/main" id="{ACF3E847-E182-CC62-E8DD-9B6C1E691C6E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86" name="Овал 11" descr="Декоративный элемент">
            <a:extLst>
              <a:ext uri="{FF2B5EF4-FFF2-40B4-BE49-F238E27FC236}">
                <a16:creationId xmlns:a16="http://schemas.microsoft.com/office/drawing/2014/main" id="{0EA17A06-EF12-8EE6-B030-6EFF857E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253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87" name="Текст 35">
            <a:extLst>
              <a:ext uri="{FF2B5EF4-FFF2-40B4-BE49-F238E27FC236}">
                <a16:creationId xmlns:a16="http://schemas.microsoft.com/office/drawing/2014/main" id="{B793617B-07F2-C1ED-555E-5C6D5017B904}"/>
              </a:ext>
            </a:extLst>
          </p:cNvPr>
          <p:cNvSpPr txBox="1">
            <a:spLocks/>
          </p:cNvSpPr>
          <p:nvPr/>
        </p:nvSpPr>
        <p:spPr bwMode="white">
          <a:xfrm>
            <a:off x="8530716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42673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34CB24A-D012-BFC8-A071-0A4E9D535A1B}"/>
              </a:ext>
            </a:extLst>
          </p:cNvPr>
          <p:cNvSpPr txBox="1">
            <a:spLocks/>
          </p:cNvSpPr>
          <p:nvPr/>
        </p:nvSpPr>
        <p:spPr bwMode="white">
          <a:xfrm>
            <a:off x="152373" y="119362"/>
            <a:ext cx="9078401" cy="5512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Импортирование информации из выписки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44F83F-77AE-A295-421D-F0521CDC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4" y="829752"/>
            <a:ext cx="3671514" cy="178680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A04E949-7546-F1CC-38A7-F6BD73C3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4" y="3011886"/>
            <a:ext cx="5372218" cy="30909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2855A3A-8455-548D-25DF-36FF35528C91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021496" y="2019631"/>
            <a:ext cx="397567" cy="992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Объект 2">
            <a:extLst>
              <a:ext uri="{FF2B5EF4-FFF2-40B4-BE49-F238E27FC236}">
                <a16:creationId xmlns:a16="http://schemas.microsoft.com/office/drawing/2014/main" id="{84D86B5F-07B2-66C3-545D-BC4016DB9C04}"/>
              </a:ext>
            </a:extLst>
          </p:cNvPr>
          <p:cNvSpPr txBox="1">
            <a:spLocks/>
          </p:cNvSpPr>
          <p:nvPr/>
        </p:nvSpPr>
        <p:spPr>
          <a:xfrm>
            <a:off x="81656" y="2545366"/>
            <a:ext cx="1702175" cy="341846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До импорта: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55BB5-268F-B612-D685-F9C5BD7D0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81" y="4104624"/>
            <a:ext cx="3671515" cy="22353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2977644-9392-BFC3-EAAC-92C62504079D}"/>
              </a:ext>
            </a:extLst>
          </p:cNvPr>
          <p:cNvCxnSpPr/>
          <p:nvPr/>
        </p:nvCxnSpPr>
        <p:spPr>
          <a:xfrm>
            <a:off x="5828306" y="3299791"/>
            <a:ext cx="1224501" cy="7951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4AEB4E-5CB5-FDAB-3E52-CFC44CA3C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724" y="907720"/>
            <a:ext cx="3473560" cy="2622423"/>
          </a:xfrm>
          <a:prstGeom prst="rect">
            <a:avLst/>
          </a:prstGeom>
        </p:spPr>
      </p:pic>
      <p:sp>
        <p:nvSpPr>
          <p:cNvPr id="29" name="Объект 2">
            <a:extLst>
              <a:ext uri="{FF2B5EF4-FFF2-40B4-BE49-F238E27FC236}">
                <a16:creationId xmlns:a16="http://schemas.microsoft.com/office/drawing/2014/main" id="{94AD141A-AF5A-FD76-E9FB-D9D9182023C6}"/>
              </a:ext>
            </a:extLst>
          </p:cNvPr>
          <p:cNvSpPr txBox="1">
            <a:spLocks/>
          </p:cNvSpPr>
          <p:nvPr/>
        </p:nvSpPr>
        <p:spPr>
          <a:xfrm>
            <a:off x="7449626" y="3504214"/>
            <a:ext cx="2338429" cy="341846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После импорта: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384D92F-9151-2A20-3FC3-FDFDF2D87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054" y="1809704"/>
            <a:ext cx="3197853" cy="60996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0A0ED3E-7F72-F312-B39F-E6E80FAFF181}"/>
              </a:ext>
            </a:extLst>
          </p:cNvPr>
          <p:cNvCxnSpPr>
            <a:cxnSpLocks/>
          </p:cNvCxnSpPr>
          <p:nvPr/>
        </p:nvCxnSpPr>
        <p:spPr>
          <a:xfrm flipV="1">
            <a:off x="5799762" y="3011886"/>
            <a:ext cx="1649864" cy="124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D6461AF2-3FE8-894A-9533-0A3EBE1B55C4}"/>
              </a:ext>
            </a:extLst>
          </p:cNvPr>
          <p:cNvCxnSpPr>
            <a:cxnSpLocks/>
          </p:cNvCxnSpPr>
          <p:nvPr/>
        </p:nvCxnSpPr>
        <p:spPr>
          <a:xfrm flipV="1">
            <a:off x="5799762" y="2419665"/>
            <a:ext cx="540119" cy="1834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7" descr="временная шкала">
            <a:extLst>
              <a:ext uri="{FF2B5EF4-FFF2-40B4-BE49-F238E27FC236}">
                <a16:creationId xmlns:a16="http://schemas.microsoft.com/office/drawing/2014/main" id="{F87511A6-7A28-7FD4-9EA0-EF192BBD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9" descr="Декоративный элемент">
            <a:extLst>
              <a:ext uri="{FF2B5EF4-FFF2-40B4-BE49-F238E27FC236}">
                <a16:creationId xmlns:a16="http://schemas.microsoft.com/office/drawing/2014/main" id="{0B9FA9DF-C4EA-1F7F-9FEF-715DEEB14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9" descr="Декоративный элемент">
            <a:extLst>
              <a:ext uri="{FF2B5EF4-FFF2-40B4-BE49-F238E27FC236}">
                <a16:creationId xmlns:a16="http://schemas.microsoft.com/office/drawing/2014/main" id="{12F63C81-95D9-C6BF-6054-9A696BE4C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40" descr="Декоративный элемент">
            <a:extLst>
              <a:ext uri="{FF2B5EF4-FFF2-40B4-BE49-F238E27FC236}">
                <a16:creationId xmlns:a16="http://schemas.microsoft.com/office/drawing/2014/main" id="{979DEEDB-1C11-3DD8-5650-7FF0214E6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19" descr="Декоративный элемент">
            <a:extLst>
              <a:ext uri="{FF2B5EF4-FFF2-40B4-BE49-F238E27FC236}">
                <a16:creationId xmlns:a16="http://schemas.microsoft.com/office/drawing/2014/main" id="{7F981934-CFCD-1D35-FDD2-6746026D1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270" descr="Декоративный элемент">
            <a:extLst>
              <a:ext uri="{FF2B5EF4-FFF2-40B4-BE49-F238E27FC236}">
                <a16:creationId xmlns:a16="http://schemas.microsoft.com/office/drawing/2014/main" id="{755C182E-37BC-8136-3EC9-726122E21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Текст 35">
            <a:extLst>
              <a:ext uri="{FF2B5EF4-FFF2-40B4-BE49-F238E27FC236}">
                <a16:creationId xmlns:a16="http://schemas.microsoft.com/office/drawing/2014/main" id="{3D2B6A84-1E6B-3F20-9002-C246D232AC89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46" name="Овал 45" descr="Декоративный элемент">
            <a:extLst>
              <a:ext uri="{FF2B5EF4-FFF2-40B4-BE49-F238E27FC236}">
                <a16:creationId xmlns:a16="http://schemas.microsoft.com/office/drawing/2014/main" id="{69EA450B-40D2-4D98-D57F-FC52C2D48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7" name="Овал 19" descr="Декоративный элемент">
            <a:extLst>
              <a:ext uri="{FF2B5EF4-FFF2-40B4-BE49-F238E27FC236}">
                <a16:creationId xmlns:a16="http://schemas.microsoft.com/office/drawing/2014/main" id="{F8C1C461-E7DD-565E-EADE-4F4952976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8" name="Овал 270" descr="Декоративный элемент">
            <a:extLst>
              <a:ext uri="{FF2B5EF4-FFF2-40B4-BE49-F238E27FC236}">
                <a16:creationId xmlns:a16="http://schemas.microsoft.com/office/drawing/2014/main" id="{0001E69D-CCD6-E6EF-33C0-FE827176B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9" name="Овал 48" descr="Декоративный элемент">
            <a:extLst>
              <a:ext uri="{FF2B5EF4-FFF2-40B4-BE49-F238E27FC236}">
                <a16:creationId xmlns:a16="http://schemas.microsoft.com/office/drawing/2014/main" id="{0E392393-95BD-8C7A-A67D-EA8CB5E77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0" name="Овал 19" descr="Декоративный элемент">
            <a:extLst>
              <a:ext uri="{FF2B5EF4-FFF2-40B4-BE49-F238E27FC236}">
                <a16:creationId xmlns:a16="http://schemas.microsoft.com/office/drawing/2014/main" id="{A15742B9-E7B4-CA62-2709-B9C4A4205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1" name="Овал 270" descr="Декоративный элемент">
            <a:extLst>
              <a:ext uri="{FF2B5EF4-FFF2-40B4-BE49-F238E27FC236}">
                <a16:creationId xmlns:a16="http://schemas.microsoft.com/office/drawing/2014/main" id="{6D18A255-B539-7DBA-2A88-53F84D7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2" name="Овал 51" descr="Декоративный элемент">
            <a:extLst>
              <a:ext uri="{FF2B5EF4-FFF2-40B4-BE49-F238E27FC236}">
                <a16:creationId xmlns:a16="http://schemas.microsoft.com/office/drawing/2014/main" id="{8066C8CF-F741-7095-0F2D-E9751C915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3" name="Овал 19" descr="Декоративный элемент">
            <a:extLst>
              <a:ext uri="{FF2B5EF4-FFF2-40B4-BE49-F238E27FC236}">
                <a16:creationId xmlns:a16="http://schemas.microsoft.com/office/drawing/2014/main" id="{60F126E5-18D3-63E8-0B93-2B7681321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4" name="Овал 270" descr="Декоративный элемент">
            <a:extLst>
              <a:ext uri="{FF2B5EF4-FFF2-40B4-BE49-F238E27FC236}">
                <a16:creationId xmlns:a16="http://schemas.microsoft.com/office/drawing/2014/main" id="{7F287CB2-CD35-3F77-E1C1-F8FEB4406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5" name="Овал 54" descr="Декоративный элемент">
            <a:extLst>
              <a:ext uri="{FF2B5EF4-FFF2-40B4-BE49-F238E27FC236}">
                <a16:creationId xmlns:a16="http://schemas.microsoft.com/office/drawing/2014/main" id="{8C1542A2-EFC5-89CC-ECA9-5AF5781BB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6" name="Овал 19" descr="Декоративный элемент">
            <a:extLst>
              <a:ext uri="{FF2B5EF4-FFF2-40B4-BE49-F238E27FC236}">
                <a16:creationId xmlns:a16="http://schemas.microsoft.com/office/drawing/2014/main" id="{006BD32B-3510-252D-C2A7-52222C31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7" name="Овал 270" descr="Декоративный элемент">
            <a:extLst>
              <a:ext uri="{FF2B5EF4-FFF2-40B4-BE49-F238E27FC236}">
                <a16:creationId xmlns:a16="http://schemas.microsoft.com/office/drawing/2014/main" id="{F1F9A0E5-596B-C0C9-C9DA-DF6C2E05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9" name="Овал 19" descr="Декоративный элемент">
            <a:extLst>
              <a:ext uri="{FF2B5EF4-FFF2-40B4-BE49-F238E27FC236}">
                <a16:creationId xmlns:a16="http://schemas.microsoft.com/office/drawing/2014/main" id="{273C2F91-0339-AEF5-6193-A910AD55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0" name="Овал 270" descr="Декоративный элемент">
            <a:extLst>
              <a:ext uri="{FF2B5EF4-FFF2-40B4-BE49-F238E27FC236}">
                <a16:creationId xmlns:a16="http://schemas.microsoft.com/office/drawing/2014/main" id="{B765C754-4EC0-8C90-482E-A0C24ACE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1" name="Овал 60" descr="Декоративный элемент">
            <a:extLst>
              <a:ext uri="{FF2B5EF4-FFF2-40B4-BE49-F238E27FC236}">
                <a16:creationId xmlns:a16="http://schemas.microsoft.com/office/drawing/2014/main" id="{192486C7-A512-F2E4-A304-FDA2C417E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2" name="Овал 19" descr="Декоративный элемент">
            <a:extLst>
              <a:ext uri="{FF2B5EF4-FFF2-40B4-BE49-F238E27FC236}">
                <a16:creationId xmlns:a16="http://schemas.microsoft.com/office/drawing/2014/main" id="{D372696E-F73B-FD74-12D6-CE9DE37EF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7A60F571-224F-17A9-5180-D270CC040C1F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DE5B6CBE-1BED-4E7F-A194-6D3D4FA60276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65" name="Текст 35">
            <a:extLst>
              <a:ext uri="{FF2B5EF4-FFF2-40B4-BE49-F238E27FC236}">
                <a16:creationId xmlns:a16="http://schemas.microsoft.com/office/drawing/2014/main" id="{4DB285D3-3F7E-AE32-2E45-958B6135BC48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A36C9D68-2578-87BC-7B09-5B5D611794EB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CE8DEF4B-4859-74FC-B7DC-4D225181EFB7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69" name="Текст 35">
            <a:extLst>
              <a:ext uri="{FF2B5EF4-FFF2-40B4-BE49-F238E27FC236}">
                <a16:creationId xmlns:a16="http://schemas.microsoft.com/office/drawing/2014/main" id="{509B7D4E-0D6B-A91B-9D00-258C8D65E033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5C7D67DD-4996-893A-EB4A-0567381A9EC2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71" name="Текст 35">
            <a:extLst>
              <a:ext uri="{FF2B5EF4-FFF2-40B4-BE49-F238E27FC236}">
                <a16:creationId xmlns:a16="http://schemas.microsoft.com/office/drawing/2014/main" id="{36F30CB2-62E6-7457-28C0-AD6D8A9F7159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E3598C4-2B04-838F-8EF7-453B951E2DF6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E9F64766-9D7D-87B0-B2BB-DFB097809566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A5861BE5-98E5-5C47-7DC2-5538D6208687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9B2B9B25-B96C-821D-1013-BB901CF2993D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D50E764A-6BB6-FF46-0FFD-A2E36B2CDD4B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B6333F83-2CAA-AA0A-6BA4-DCE4EF67A6C9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21C8F6CB-147E-E811-F727-BBE0B5B1CCFE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81" name="Текст 35">
            <a:extLst>
              <a:ext uri="{FF2B5EF4-FFF2-40B4-BE49-F238E27FC236}">
                <a16:creationId xmlns:a16="http://schemas.microsoft.com/office/drawing/2014/main" id="{84D08C0B-1874-134C-B731-8BC795F5F8B7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82" name="Текст 35">
            <a:extLst>
              <a:ext uri="{FF2B5EF4-FFF2-40B4-BE49-F238E27FC236}">
                <a16:creationId xmlns:a16="http://schemas.microsoft.com/office/drawing/2014/main" id="{D31C7C3D-66BE-5A37-4990-21D5FD8B41FC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83" name="Текст 35">
            <a:extLst>
              <a:ext uri="{FF2B5EF4-FFF2-40B4-BE49-F238E27FC236}">
                <a16:creationId xmlns:a16="http://schemas.microsoft.com/office/drawing/2014/main" id="{60D91018-D140-9EEB-71D4-6B670ED77778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84" name="Текст 35">
            <a:extLst>
              <a:ext uri="{FF2B5EF4-FFF2-40B4-BE49-F238E27FC236}">
                <a16:creationId xmlns:a16="http://schemas.microsoft.com/office/drawing/2014/main" id="{B0DD3CED-9211-A099-4689-4075C9C0BE33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85" name="Овал 19" descr="Декоративный элемент">
            <a:extLst>
              <a:ext uri="{FF2B5EF4-FFF2-40B4-BE49-F238E27FC236}">
                <a16:creationId xmlns:a16="http://schemas.microsoft.com/office/drawing/2014/main" id="{B52D759E-514D-A6D7-E4DA-F65369E2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86" name="Текст 35">
            <a:extLst>
              <a:ext uri="{FF2B5EF4-FFF2-40B4-BE49-F238E27FC236}">
                <a16:creationId xmlns:a16="http://schemas.microsoft.com/office/drawing/2014/main" id="{2C3EF87B-E41E-E3AA-8196-ABAC294C2429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87" name="Текст 35">
            <a:extLst>
              <a:ext uri="{FF2B5EF4-FFF2-40B4-BE49-F238E27FC236}">
                <a16:creationId xmlns:a16="http://schemas.microsoft.com/office/drawing/2014/main" id="{D5FEF806-5E42-B4F0-560D-5F455ED35E56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88" name="Овал 11" descr="Декоративный элемент">
            <a:extLst>
              <a:ext uri="{FF2B5EF4-FFF2-40B4-BE49-F238E27FC236}">
                <a16:creationId xmlns:a16="http://schemas.microsoft.com/office/drawing/2014/main" id="{802349D5-F18D-530B-9D12-4BEFF6653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890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89" name="Текст 35">
            <a:extLst>
              <a:ext uri="{FF2B5EF4-FFF2-40B4-BE49-F238E27FC236}">
                <a16:creationId xmlns:a16="http://schemas.microsoft.com/office/drawing/2014/main" id="{1ADCF476-9B0B-212C-5E4B-ED8F81831D18}"/>
              </a:ext>
            </a:extLst>
          </p:cNvPr>
          <p:cNvSpPr txBox="1">
            <a:spLocks/>
          </p:cNvSpPr>
          <p:nvPr/>
        </p:nvSpPr>
        <p:spPr bwMode="white">
          <a:xfrm>
            <a:off x="9079353" y="6486300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01725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4A669-0091-0DE9-ED8B-95BAC430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2" y="172278"/>
            <a:ext cx="7289357" cy="980661"/>
          </a:xfrm>
        </p:spPr>
        <p:txBody>
          <a:bodyPr/>
          <a:lstStyle/>
          <a:p>
            <a:r>
              <a:rPr lang="ru-RU" dirty="0"/>
              <a:t>Страница редактирования счета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4EEDC3-5DF6-5A44-F80F-18E5ABFB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" y="1004800"/>
            <a:ext cx="7802025" cy="40999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98473-091C-369D-33B0-219E26EB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20" y="1026900"/>
            <a:ext cx="2353165" cy="495763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9" name="Прямоугольник 7" descr="временная шкала">
            <a:extLst>
              <a:ext uri="{FF2B5EF4-FFF2-40B4-BE49-F238E27FC236}">
                <a16:creationId xmlns:a16="http://schemas.microsoft.com/office/drawing/2014/main" id="{AE452E59-D9F0-2BBA-B6C1-81AEADA6B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0" name="Овал 9" descr="Декоративный элемент">
            <a:extLst>
              <a:ext uri="{FF2B5EF4-FFF2-40B4-BE49-F238E27FC236}">
                <a16:creationId xmlns:a16="http://schemas.microsoft.com/office/drawing/2014/main" id="{C29478C1-A48B-6A24-80BB-972D5598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1" name="Овал 9" descr="Декоративный элемент">
            <a:extLst>
              <a:ext uri="{FF2B5EF4-FFF2-40B4-BE49-F238E27FC236}">
                <a16:creationId xmlns:a16="http://schemas.microsoft.com/office/drawing/2014/main" id="{770EEC36-27B5-34D4-492B-66811D1F2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Овал 21" descr="Декоративный элемент">
            <a:extLst>
              <a:ext uri="{FF2B5EF4-FFF2-40B4-BE49-F238E27FC236}">
                <a16:creationId xmlns:a16="http://schemas.microsoft.com/office/drawing/2014/main" id="{D4EF9E22-CAEA-6609-273E-96A6A3FF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19" descr="Декоративный элемент">
            <a:extLst>
              <a:ext uri="{FF2B5EF4-FFF2-40B4-BE49-F238E27FC236}">
                <a16:creationId xmlns:a16="http://schemas.microsoft.com/office/drawing/2014/main" id="{368FDC3E-D6B9-1E5F-6A4D-9DE995F37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4" name="Овал 270" descr="Декоративный элемент">
            <a:extLst>
              <a:ext uri="{FF2B5EF4-FFF2-40B4-BE49-F238E27FC236}">
                <a16:creationId xmlns:a16="http://schemas.microsoft.com/office/drawing/2014/main" id="{04BCC74C-5BE7-AB0A-DCDC-F595CC625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F6352665-82F9-DB81-2527-00BF3ECC60E3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7" name="Овал 26" descr="Декоративный элемент">
            <a:extLst>
              <a:ext uri="{FF2B5EF4-FFF2-40B4-BE49-F238E27FC236}">
                <a16:creationId xmlns:a16="http://schemas.microsoft.com/office/drawing/2014/main" id="{1437CC04-554B-BE74-A4EB-0D63D941A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19" descr="Декоративный элемент">
            <a:extLst>
              <a:ext uri="{FF2B5EF4-FFF2-40B4-BE49-F238E27FC236}">
                <a16:creationId xmlns:a16="http://schemas.microsoft.com/office/drawing/2014/main" id="{BBB99A35-1404-3508-3AEC-DEFA58BC9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70" descr="Декоративный элемент">
            <a:extLst>
              <a:ext uri="{FF2B5EF4-FFF2-40B4-BE49-F238E27FC236}">
                <a16:creationId xmlns:a16="http://schemas.microsoft.com/office/drawing/2014/main" id="{544736DE-CC9D-BE16-A48F-FB10096CC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29" descr="Декоративный элемент">
            <a:extLst>
              <a:ext uri="{FF2B5EF4-FFF2-40B4-BE49-F238E27FC236}">
                <a16:creationId xmlns:a16="http://schemas.microsoft.com/office/drawing/2014/main" id="{02E59E9D-E3D1-FB05-A1A1-43D03A91D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19" descr="Декоративный элемент">
            <a:extLst>
              <a:ext uri="{FF2B5EF4-FFF2-40B4-BE49-F238E27FC236}">
                <a16:creationId xmlns:a16="http://schemas.microsoft.com/office/drawing/2014/main" id="{AE22781C-B720-10CF-307D-DB9671CA9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270" descr="Декоративный элемент">
            <a:extLst>
              <a:ext uri="{FF2B5EF4-FFF2-40B4-BE49-F238E27FC236}">
                <a16:creationId xmlns:a16="http://schemas.microsoft.com/office/drawing/2014/main" id="{DF87EB3E-C0EC-8EB8-05BE-54997FCBC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32" descr="Декоративный элемент">
            <a:extLst>
              <a:ext uri="{FF2B5EF4-FFF2-40B4-BE49-F238E27FC236}">
                <a16:creationId xmlns:a16="http://schemas.microsoft.com/office/drawing/2014/main" id="{21041E77-68FC-A3E0-8AFF-9010590B1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19" descr="Декоративный элемент">
            <a:extLst>
              <a:ext uri="{FF2B5EF4-FFF2-40B4-BE49-F238E27FC236}">
                <a16:creationId xmlns:a16="http://schemas.microsoft.com/office/drawing/2014/main" id="{A567E3BF-5CB8-F8C4-84C6-50BA05BFC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270" descr="Декоративный элемент">
            <a:extLst>
              <a:ext uri="{FF2B5EF4-FFF2-40B4-BE49-F238E27FC236}">
                <a16:creationId xmlns:a16="http://schemas.microsoft.com/office/drawing/2014/main" id="{C4357EC5-AFDA-B25C-B13A-28847F2A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35" descr="Декоративный элемент">
            <a:extLst>
              <a:ext uri="{FF2B5EF4-FFF2-40B4-BE49-F238E27FC236}">
                <a16:creationId xmlns:a16="http://schemas.microsoft.com/office/drawing/2014/main" id="{442786B3-A4F8-3613-9755-020C2025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19" descr="Декоративный элемент">
            <a:extLst>
              <a:ext uri="{FF2B5EF4-FFF2-40B4-BE49-F238E27FC236}">
                <a16:creationId xmlns:a16="http://schemas.microsoft.com/office/drawing/2014/main" id="{2D568196-A833-C3E2-95A6-C71CF78C4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270" descr="Декоративный элемент">
            <a:extLst>
              <a:ext uri="{FF2B5EF4-FFF2-40B4-BE49-F238E27FC236}">
                <a16:creationId xmlns:a16="http://schemas.microsoft.com/office/drawing/2014/main" id="{5081BD9A-84D7-5DAE-EDDA-58F3EABBB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38" descr="Декоративный элемент">
            <a:extLst>
              <a:ext uri="{FF2B5EF4-FFF2-40B4-BE49-F238E27FC236}">
                <a16:creationId xmlns:a16="http://schemas.microsoft.com/office/drawing/2014/main" id="{8D321A29-3EEA-802D-2F32-8B63D19F0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270" descr="Декоративный элемент">
            <a:extLst>
              <a:ext uri="{FF2B5EF4-FFF2-40B4-BE49-F238E27FC236}">
                <a16:creationId xmlns:a16="http://schemas.microsoft.com/office/drawing/2014/main" id="{18682366-6514-7349-B77B-0305F8194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41" descr="Декоративный элемент">
            <a:extLst>
              <a:ext uri="{FF2B5EF4-FFF2-40B4-BE49-F238E27FC236}">
                <a16:creationId xmlns:a16="http://schemas.microsoft.com/office/drawing/2014/main" id="{D6A0CC4D-8808-6F26-925C-77EB6E8AB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19" descr="Декоративный элемент">
            <a:extLst>
              <a:ext uri="{FF2B5EF4-FFF2-40B4-BE49-F238E27FC236}">
                <a16:creationId xmlns:a16="http://schemas.microsoft.com/office/drawing/2014/main" id="{94D0D2D1-18C0-9929-C683-33C454DFA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Текст 35">
            <a:extLst>
              <a:ext uri="{FF2B5EF4-FFF2-40B4-BE49-F238E27FC236}">
                <a16:creationId xmlns:a16="http://schemas.microsoft.com/office/drawing/2014/main" id="{8D4123F2-7156-BA8D-DF14-40C198918A6F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45" name="Текст 35">
            <a:extLst>
              <a:ext uri="{FF2B5EF4-FFF2-40B4-BE49-F238E27FC236}">
                <a16:creationId xmlns:a16="http://schemas.microsoft.com/office/drawing/2014/main" id="{93AE3526-615F-1EE8-6A2F-BABF6E12763F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4C0AB1B3-5191-0667-F216-A0CF3E2A05B0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7E123574-55D1-783F-234D-4C5C3A556BB2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5738B42D-F0C8-8D37-D278-87ED8C2FC597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DC8D59F6-FF09-F644-FAA2-6401A8A81844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A3127CCD-DEB4-3716-F8CB-5A5990ADA418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BE26D7FB-0C36-6D5F-27B4-91E685E3C93D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5FA78066-38E6-D650-A23B-E80376CD2894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E56B1489-8FF4-8B81-7B75-05FBB7ABB705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D880057B-EA1E-8A41-C598-46A74A45AFAE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C0D7A679-80ED-F384-7FE2-327055F24D40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FCE8E95C-30AF-23E4-BB20-F58520C3E3EC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CFF30253-877E-7D05-6946-2C965F1A628B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FF21ACC4-912B-C8F6-6292-047E29EE3B0F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0610A88A-49F3-B6E7-6844-749545DFD14F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1D125CAE-23F8-4DF7-D2EA-7396BD8B97C6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E1EE8CF8-AF77-DDDD-DEB7-BE3A5BE802ED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65" name="Текст 35">
            <a:extLst>
              <a:ext uri="{FF2B5EF4-FFF2-40B4-BE49-F238E27FC236}">
                <a16:creationId xmlns:a16="http://schemas.microsoft.com/office/drawing/2014/main" id="{9479672F-3E68-929F-F059-3902DB57DE05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66" name="Овал 19" descr="Декоративный элемент">
            <a:extLst>
              <a:ext uri="{FF2B5EF4-FFF2-40B4-BE49-F238E27FC236}">
                <a16:creationId xmlns:a16="http://schemas.microsoft.com/office/drawing/2014/main" id="{13766398-AFC1-CCF6-6157-8A29E0F4F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BC0D60D3-088C-E70F-1809-D4678D74A7BD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760B78FD-EFE8-FFBD-7F55-5C4432742B0E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69" name="Овал 11" descr="Декоративный элемент">
            <a:extLst>
              <a:ext uri="{FF2B5EF4-FFF2-40B4-BE49-F238E27FC236}">
                <a16:creationId xmlns:a16="http://schemas.microsoft.com/office/drawing/2014/main" id="{173D542B-916C-BB2F-7691-6F01BD6C1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83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85175BF3-D41D-624D-E2FE-D754D7DC1C79}"/>
              </a:ext>
            </a:extLst>
          </p:cNvPr>
          <p:cNvSpPr txBox="1">
            <a:spLocks/>
          </p:cNvSpPr>
          <p:nvPr/>
        </p:nvSpPr>
        <p:spPr bwMode="white">
          <a:xfrm>
            <a:off x="9635946" y="646244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4610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7" descr="временная шкала">
            <a:extLst>
              <a:ext uri="{FF2B5EF4-FFF2-40B4-BE49-F238E27FC236}">
                <a16:creationId xmlns:a16="http://schemas.microsoft.com/office/drawing/2014/main" id="{2B8D0290-68FF-400B-B201-1F38FEE76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Цели и задачи дипломного проекта:</a:t>
            </a:r>
          </a:p>
        </p:txBody>
      </p:sp>
      <p:sp>
        <p:nvSpPr>
          <p:cNvPr id="11" name="Овал 9" descr="Декоративный элемент">
            <a:extLst>
              <a:ext uri="{FF2B5EF4-FFF2-40B4-BE49-F238E27FC236}">
                <a16:creationId xmlns:a16="http://schemas.microsoft.com/office/drawing/2014/main" id="{6A7147D9-5182-4F63-A1F6-2C7F380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5" name="Овал 14" descr="Декоративный элемент">
            <a:extLst>
              <a:ext uri="{FF2B5EF4-FFF2-40B4-BE49-F238E27FC236}">
                <a16:creationId xmlns:a16="http://schemas.microsoft.com/office/drawing/2014/main" id="{3184FF17-95E1-488F-85D0-829B663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6" name="Овал 19" descr="Декоративный элемент">
            <a:extLst>
              <a:ext uri="{FF2B5EF4-FFF2-40B4-BE49-F238E27FC236}">
                <a16:creationId xmlns:a16="http://schemas.microsoft.com/office/drawing/2014/main" id="{E8029F86-BAEB-4FB6-9968-621202C1E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7" name="Овал 270" descr="Декоративный элемент">
            <a:extLst>
              <a:ext uri="{FF2B5EF4-FFF2-40B4-BE49-F238E27FC236}">
                <a16:creationId xmlns:a16="http://schemas.microsoft.com/office/drawing/2014/main" id="{A8F4EDB0-C386-4CCF-B742-D9788F7B7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E14C2379-D648-4FA4-892B-A031C8CF38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436" y="6460468"/>
            <a:ext cx="221793" cy="257452"/>
          </a:xfrm>
        </p:spPr>
        <p:txBody>
          <a:bodyPr rtlCol="0"/>
          <a:lstStyle/>
          <a:p>
            <a:pPr rtl="0"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90CA6758-02FA-28FA-9335-ABFD4B2F4601}"/>
              </a:ext>
            </a:extLst>
          </p:cNvPr>
          <p:cNvSpPr txBox="1">
            <a:spLocks/>
          </p:cNvSpPr>
          <p:nvPr/>
        </p:nvSpPr>
        <p:spPr bwMode="white">
          <a:xfrm>
            <a:off x="685799" y="2075664"/>
            <a:ext cx="10131425" cy="8237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Целью проекта является создание веб-приложения для удобного просмотра и управления групповыми задачами и счетами.</a:t>
            </a:r>
          </a:p>
          <a:p>
            <a:endParaRPr lang="ru-RU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5B0C0E-853B-8597-F57E-59D53E1298AD}"/>
              </a:ext>
            </a:extLst>
          </p:cNvPr>
          <p:cNvSpPr txBox="1"/>
          <p:nvPr/>
        </p:nvSpPr>
        <p:spPr>
          <a:xfrm>
            <a:off x="1197046" y="3105497"/>
            <a:ext cx="88076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Для достижения поставленной цели необходимо решить следующие 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исследовать предметную область, связанную с процессом ведения групповых задач;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спроектировать базу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разработать адаптивный дизайн веб-приложения с поддержкой различных устройств;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разработать и протестировать веб-приложение.</a:t>
            </a:r>
          </a:p>
        </p:txBody>
      </p:sp>
      <p:sp>
        <p:nvSpPr>
          <p:cNvPr id="54" name="Овал 53" descr="Декоративный элемент">
            <a:extLst>
              <a:ext uri="{FF2B5EF4-FFF2-40B4-BE49-F238E27FC236}">
                <a16:creationId xmlns:a16="http://schemas.microsoft.com/office/drawing/2014/main" id="{8A732DC2-D6F0-74D8-F817-FEB2A64AF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5" name="Овал 19" descr="Декоративный элемент">
            <a:extLst>
              <a:ext uri="{FF2B5EF4-FFF2-40B4-BE49-F238E27FC236}">
                <a16:creationId xmlns:a16="http://schemas.microsoft.com/office/drawing/2014/main" id="{8F1B9B44-B15D-28FE-5C4B-0288CA504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6" name="Овал 270" descr="Декоративный элемент">
            <a:extLst>
              <a:ext uri="{FF2B5EF4-FFF2-40B4-BE49-F238E27FC236}">
                <a16:creationId xmlns:a16="http://schemas.microsoft.com/office/drawing/2014/main" id="{81C7DA4A-1767-AB07-7656-D781B795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7" name="Овал 56" descr="Декоративный элемент">
            <a:extLst>
              <a:ext uri="{FF2B5EF4-FFF2-40B4-BE49-F238E27FC236}">
                <a16:creationId xmlns:a16="http://schemas.microsoft.com/office/drawing/2014/main" id="{E25A27C4-37A2-87B2-47E8-9236B6E3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8" name="Овал 19" descr="Декоративный элемент">
            <a:extLst>
              <a:ext uri="{FF2B5EF4-FFF2-40B4-BE49-F238E27FC236}">
                <a16:creationId xmlns:a16="http://schemas.microsoft.com/office/drawing/2014/main" id="{7D56BA7F-25A2-F126-8F90-525CD589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9" name="Овал 270" descr="Декоративный элемент">
            <a:extLst>
              <a:ext uri="{FF2B5EF4-FFF2-40B4-BE49-F238E27FC236}">
                <a16:creationId xmlns:a16="http://schemas.microsoft.com/office/drawing/2014/main" id="{82EDFB14-067D-D0F9-598B-4396CB0B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0" name="Овал 59" descr="Декоративный элемент">
            <a:extLst>
              <a:ext uri="{FF2B5EF4-FFF2-40B4-BE49-F238E27FC236}">
                <a16:creationId xmlns:a16="http://schemas.microsoft.com/office/drawing/2014/main" id="{3A85A1B1-AFB2-8901-EBB3-AF37DE87C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1" name="Овал 19" descr="Декоративный элемент">
            <a:extLst>
              <a:ext uri="{FF2B5EF4-FFF2-40B4-BE49-F238E27FC236}">
                <a16:creationId xmlns:a16="http://schemas.microsoft.com/office/drawing/2014/main" id="{2B278851-BF04-6978-AB0D-189A839AC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2" name="Овал 270" descr="Декоративный элемент">
            <a:extLst>
              <a:ext uri="{FF2B5EF4-FFF2-40B4-BE49-F238E27FC236}">
                <a16:creationId xmlns:a16="http://schemas.microsoft.com/office/drawing/2014/main" id="{0467D55B-C93E-3629-F151-DAA5B0D37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3" name="Овал 62" descr="Декоративный элемент">
            <a:extLst>
              <a:ext uri="{FF2B5EF4-FFF2-40B4-BE49-F238E27FC236}">
                <a16:creationId xmlns:a16="http://schemas.microsoft.com/office/drawing/2014/main" id="{7DBD8ACD-2240-D62E-3CE9-799E11FDA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4" name="Овал 19" descr="Декоративный элемент">
            <a:extLst>
              <a:ext uri="{FF2B5EF4-FFF2-40B4-BE49-F238E27FC236}">
                <a16:creationId xmlns:a16="http://schemas.microsoft.com/office/drawing/2014/main" id="{454286E2-BBBD-F045-36D9-9F162821A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5" name="Овал 270" descr="Декоративный элемент">
            <a:extLst>
              <a:ext uri="{FF2B5EF4-FFF2-40B4-BE49-F238E27FC236}">
                <a16:creationId xmlns:a16="http://schemas.microsoft.com/office/drawing/2014/main" id="{4C3D2EE6-780A-C8BD-1D7E-5216BD023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6" name="Овал 65" descr="Декоративный элемент">
            <a:extLst>
              <a:ext uri="{FF2B5EF4-FFF2-40B4-BE49-F238E27FC236}">
                <a16:creationId xmlns:a16="http://schemas.microsoft.com/office/drawing/2014/main" id="{9EF00A02-27AA-2BAC-E7C3-24ECB8BD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7" name="Овал 19" descr="Декоративный элемент">
            <a:extLst>
              <a:ext uri="{FF2B5EF4-FFF2-40B4-BE49-F238E27FC236}">
                <a16:creationId xmlns:a16="http://schemas.microsoft.com/office/drawing/2014/main" id="{38C628A9-B9A5-D37F-9D84-4A418A4B0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8" name="Овал 270" descr="Декоративный элемент">
            <a:extLst>
              <a:ext uri="{FF2B5EF4-FFF2-40B4-BE49-F238E27FC236}">
                <a16:creationId xmlns:a16="http://schemas.microsoft.com/office/drawing/2014/main" id="{91456FBC-2E88-FB52-40AF-D4F01F8BE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9" name="Овал 68" descr="Декоративный элемент">
            <a:extLst>
              <a:ext uri="{FF2B5EF4-FFF2-40B4-BE49-F238E27FC236}">
                <a16:creationId xmlns:a16="http://schemas.microsoft.com/office/drawing/2014/main" id="{DCABD478-5012-9EEC-890A-607057560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0" name="Овал 19" descr="Декоративный элемент">
            <a:extLst>
              <a:ext uri="{FF2B5EF4-FFF2-40B4-BE49-F238E27FC236}">
                <a16:creationId xmlns:a16="http://schemas.microsoft.com/office/drawing/2014/main" id="{AD297F76-F94F-F277-0A86-DC115553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0F43C7F7-78CE-03D2-C319-326A370AD354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52F1D541-5253-551E-65B0-DA9DE6C9784A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D4A23704-BC9E-6A5D-9E0A-082FBF2093FD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80" name="Текст 35">
            <a:extLst>
              <a:ext uri="{FF2B5EF4-FFF2-40B4-BE49-F238E27FC236}">
                <a16:creationId xmlns:a16="http://schemas.microsoft.com/office/drawing/2014/main" id="{E78CB3BC-B71C-920E-26A2-4433A9CE618E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82" name="Овал 11" descr="Декоративный элемент">
            <a:extLst>
              <a:ext uri="{FF2B5EF4-FFF2-40B4-BE49-F238E27FC236}">
                <a16:creationId xmlns:a16="http://schemas.microsoft.com/office/drawing/2014/main" id="{01C39F8C-5833-809B-F252-52110457E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79" y="6451109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84" name="Текст 35">
            <a:extLst>
              <a:ext uri="{FF2B5EF4-FFF2-40B4-BE49-F238E27FC236}">
                <a16:creationId xmlns:a16="http://schemas.microsoft.com/office/drawing/2014/main" id="{6846B5C6-C210-68D6-03BF-23C93ABBB455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85" name="Текст 35">
            <a:extLst>
              <a:ext uri="{FF2B5EF4-FFF2-40B4-BE49-F238E27FC236}">
                <a16:creationId xmlns:a16="http://schemas.microsoft.com/office/drawing/2014/main" id="{64C516A1-E399-9224-BD35-7623E3F83D98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86" name="Текст 35">
            <a:extLst>
              <a:ext uri="{FF2B5EF4-FFF2-40B4-BE49-F238E27FC236}">
                <a16:creationId xmlns:a16="http://schemas.microsoft.com/office/drawing/2014/main" id="{470959CE-8F4C-8A80-FB4E-81503CFAB659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87" name="Текст 35">
            <a:extLst>
              <a:ext uri="{FF2B5EF4-FFF2-40B4-BE49-F238E27FC236}">
                <a16:creationId xmlns:a16="http://schemas.microsoft.com/office/drawing/2014/main" id="{1D1DFBC9-0938-0D07-31F8-8A1970C64589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88" name="Текст 35">
            <a:extLst>
              <a:ext uri="{FF2B5EF4-FFF2-40B4-BE49-F238E27FC236}">
                <a16:creationId xmlns:a16="http://schemas.microsoft.com/office/drawing/2014/main" id="{55CC0EFC-C6F2-DC8D-45C2-C9C7CCE406F4}"/>
              </a:ext>
            </a:extLst>
          </p:cNvPr>
          <p:cNvSpPr txBox="1">
            <a:spLocks/>
          </p:cNvSpPr>
          <p:nvPr/>
        </p:nvSpPr>
        <p:spPr bwMode="white">
          <a:xfrm>
            <a:off x="484044" y="647496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9" name="Текст 35">
            <a:extLst>
              <a:ext uri="{FF2B5EF4-FFF2-40B4-BE49-F238E27FC236}">
                <a16:creationId xmlns:a16="http://schemas.microsoft.com/office/drawing/2014/main" id="{9E33C47B-E5C9-B6D6-3F9B-9F73CF2390E3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90" name="Текст 35">
            <a:extLst>
              <a:ext uri="{FF2B5EF4-FFF2-40B4-BE49-F238E27FC236}">
                <a16:creationId xmlns:a16="http://schemas.microsoft.com/office/drawing/2014/main" id="{51AADD16-23DE-31D3-38EC-0213B2403F5B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91" name="Текст 35">
            <a:extLst>
              <a:ext uri="{FF2B5EF4-FFF2-40B4-BE49-F238E27FC236}">
                <a16:creationId xmlns:a16="http://schemas.microsoft.com/office/drawing/2014/main" id="{837D030D-E208-A616-61E8-544E15B4C80B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92" name="Текст 35">
            <a:extLst>
              <a:ext uri="{FF2B5EF4-FFF2-40B4-BE49-F238E27FC236}">
                <a16:creationId xmlns:a16="http://schemas.microsoft.com/office/drawing/2014/main" id="{8D838664-0F7B-5752-B49C-A70A10036015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93" name="Текст 35">
            <a:extLst>
              <a:ext uri="{FF2B5EF4-FFF2-40B4-BE49-F238E27FC236}">
                <a16:creationId xmlns:a16="http://schemas.microsoft.com/office/drawing/2014/main" id="{68DA6BE4-561C-2CE6-B272-0C42BDB1CCFA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94" name="Текст 35">
            <a:extLst>
              <a:ext uri="{FF2B5EF4-FFF2-40B4-BE49-F238E27FC236}">
                <a16:creationId xmlns:a16="http://schemas.microsoft.com/office/drawing/2014/main" id="{1F610CCE-351C-BF7C-79A7-BBD9AAFE6CBC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95" name="Текст 35">
            <a:extLst>
              <a:ext uri="{FF2B5EF4-FFF2-40B4-BE49-F238E27FC236}">
                <a16:creationId xmlns:a16="http://schemas.microsoft.com/office/drawing/2014/main" id="{856ACBD4-FA3F-DE88-E9BB-9271CD168BE8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96" name="Текст 35">
            <a:extLst>
              <a:ext uri="{FF2B5EF4-FFF2-40B4-BE49-F238E27FC236}">
                <a16:creationId xmlns:a16="http://schemas.microsoft.com/office/drawing/2014/main" id="{788602E6-87B5-2294-7FE4-4FA2300C00E0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98" name="Текст 35">
            <a:extLst>
              <a:ext uri="{FF2B5EF4-FFF2-40B4-BE49-F238E27FC236}">
                <a16:creationId xmlns:a16="http://schemas.microsoft.com/office/drawing/2014/main" id="{22B566D8-394A-8352-9504-CC2C139A200D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99" name="Текст 35">
            <a:extLst>
              <a:ext uri="{FF2B5EF4-FFF2-40B4-BE49-F238E27FC236}">
                <a16:creationId xmlns:a16="http://schemas.microsoft.com/office/drawing/2014/main" id="{BC02DC41-4542-3925-D782-6F4EBC20F1AA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100" name="Текст 35">
            <a:extLst>
              <a:ext uri="{FF2B5EF4-FFF2-40B4-BE49-F238E27FC236}">
                <a16:creationId xmlns:a16="http://schemas.microsoft.com/office/drawing/2014/main" id="{DDE67086-D652-E367-3548-D6A7073055E8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101" name="Текст 35">
            <a:extLst>
              <a:ext uri="{FF2B5EF4-FFF2-40B4-BE49-F238E27FC236}">
                <a16:creationId xmlns:a16="http://schemas.microsoft.com/office/drawing/2014/main" id="{96D692F5-CF1E-C0AB-1044-24F020FD2589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102" name="Овал 19" descr="Декоративный элемент">
            <a:extLst>
              <a:ext uri="{FF2B5EF4-FFF2-40B4-BE49-F238E27FC236}">
                <a16:creationId xmlns:a16="http://schemas.microsoft.com/office/drawing/2014/main" id="{F8135697-57E8-0E28-C924-0F0A85321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03" name="Текст 35">
            <a:extLst>
              <a:ext uri="{FF2B5EF4-FFF2-40B4-BE49-F238E27FC236}">
                <a16:creationId xmlns:a16="http://schemas.microsoft.com/office/drawing/2014/main" id="{373EDEDA-E1E1-09A2-E95E-E44EBA5FA781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28EAD-25A7-87FE-20AA-16D73E84B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31" y="156376"/>
            <a:ext cx="5102749" cy="598998"/>
          </a:xfrm>
        </p:spPr>
        <p:txBody>
          <a:bodyPr/>
          <a:lstStyle/>
          <a:p>
            <a:r>
              <a:rPr lang="ru-RU" dirty="0"/>
              <a:t>Админ панель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9F1D1C-1F23-1B93-701A-4A8805D35750}"/>
              </a:ext>
            </a:extLst>
          </p:cNvPr>
          <p:cNvSpPr txBox="1">
            <a:spLocks/>
          </p:cNvSpPr>
          <p:nvPr/>
        </p:nvSpPr>
        <p:spPr>
          <a:xfrm>
            <a:off x="689362" y="815177"/>
            <a:ext cx="5406638" cy="73383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При входе как «Администратор» будет доступна панель администратора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D4251A-EDEA-20AF-3F5E-BF0AF37A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2" y="1608811"/>
            <a:ext cx="6947770" cy="365495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48B703-B888-C38E-4E45-038FFC1D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01" y="4872161"/>
            <a:ext cx="5982041" cy="133972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B15D107-489C-56C1-46EB-0A3BEBDCEE02}"/>
              </a:ext>
            </a:extLst>
          </p:cNvPr>
          <p:cNvCxnSpPr>
            <a:cxnSpLocks/>
          </p:cNvCxnSpPr>
          <p:nvPr/>
        </p:nvCxnSpPr>
        <p:spPr>
          <a:xfrm>
            <a:off x="2399540" y="2608028"/>
            <a:ext cx="1767761" cy="2393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131839-921E-1BB6-ABDF-9DDEC0E7F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26" y="234865"/>
            <a:ext cx="5653709" cy="126075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8004A5C-10BE-E5FB-995A-623AAC452BE7}"/>
              </a:ext>
            </a:extLst>
          </p:cNvPr>
          <p:cNvCxnSpPr>
            <a:cxnSpLocks/>
          </p:cNvCxnSpPr>
          <p:nvPr/>
        </p:nvCxnSpPr>
        <p:spPr>
          <a:xfrm flipV="1">
            <a:off x="5796501" y="1426723"/>
            <a:ext cx="2488487" cy="1109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7" descr="временная шкала">
            <a:extLst>
              <a:ext uri="{FF2B5EF4-FFF2-40B4-BE49-F238E27FC236}">
                <a16:creationId xmlns:a16="http://schemas.microsoft.com/office/drawing/2014/main" id="{E1D91848-5484-95BD-680F-FB97A91F8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9" descr="Декоративный элемент">
            <a:extLst>
              <a:ext uri="{FF2B5EF4-FFF2-40B4-BE49-F238E27FC236}">
                <a16:creationId xmlns:a16="http://schemas.microsoft.com/office/drawing/2014/main" id="{3000067A-638E-656D-92DA-DC91DEA8D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9" descr="Декоративный элемент">
            <a:extLst>
              <a:ext uri="{FF2B5EF4-FFF2-40B4-BE49-F238E27FC236}">
                <a16:creationId xmlns:a16="http://schemas.microsoft.com/office/drawing/2014/main" id="{E2927921-F168-55D1-8EDE-1BCAA719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27" descr="Декоративный элемент">
            <a:extLst>
              <a:ext uri="{FF2B5EF4-FFF2-40B4-BE49-F238E27FC236}">
                <a16:creationId xmlns:a16="http://schemas.microsoft.com/office/drawing/2014/main" id="{3E868E36-F5B1-AD39-439B-58D8567F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19" descr="Декоративный элемент">
            <a:extLst>
              <a:ext uri="{FF2B5EF4-FFF2-40B4-BE49-F238E27FC236}">
                <a16:creationId xmlns:a16="http://schemas.microsoft.com/office/drawing/2014/main" id="{17A522C7-F714-DCA1-9CDC-DFD2CCEE4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270" descr="Декоративный элемент">
            <a:extLst>
              <a:ext uri="{FF2B5EF4-FFF2-40B4-BE49-F238E27FC236}">
                <a16:creationId xmlns:a16="http://schemas.microsoft.com/office/drawing/2014/main" id="{A615501C-80DB-1A47-A76F-A95E7D18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Текст 35">
            <a:extLst>
              <a:ext uri="{FF2B5EF4-FFF2-40B4-BE49-F238E27FC236}">
                <a16:creationId xmlns:a16="http://schemas.microsoft.com/office/drawing/2014/main" id="{A328F731-6CF4-EBE9-3AB5-E22C8EAA93DD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33" name="Овал 32" descr="Декоративный элемент">
            <a:extLst>
              <a:ext uri="{FF2B5EF4-FFF2-40B4-BE49-F238E27FC236}">
                <a16:creationId xmlns:a16="http://schemas.microsoft.com/office/drawing/2014/main" id="{77DA2843-6AF4-F162-EB70-1231A36E7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19" descr="Декоративный элемент">
            <a:extLst>
              <a:ext uri="{FF2B5EF4-FFF2-40B4-BE49-F238E27FC236}">
                <a16:creationId xmlns:a16="http://schemas.microsoft.com/office/drawing/2014/main" id="{5158A1EB-714F-DA92-0B55-486B49803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270" descr="Декоративный элемент">
            <a:extLst>
              <a:ext uri="{FF2B5EF4-FFF2-40B4-BE49-F238E27FC236}">
                <a16:creationId xmlns:a16="http://schemas.microsoft.com/office/drawing/2014/main" id="{4C6A0288-0DAF-1CEC-B29B-7DA828441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35" descr="Декоративный элемент">
            <a:extLst>
              <a:ext uri="{FF2B5EF4-FFF2-40B4-BE49-F238E27FC236}">
                <a16:creationId xmlns:a16="http://schemas.microsoft.com/office/drawing/2014/main" id="{67AD2518-34C0-DCAF-2FA7-EDC2467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19" descr="Декоративный элемент">
            <a:extLst>
              <a:ext uri="{FF2B5EF4-FFF2-40B4-BE49-F238E27FC236}">
                <a16:creationId xmlns:a16="http://schemas.microsoft.com/office/drawing/2014/main" id="{E5ACA64F-F3B8-DAA9-E268-C25DE4D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270" descr="Декоративный элемент">
            <a:extLst>
              <a:ext uri="{FF2B5EF4-FFF2-40B4-BE49-F238E27FC236}">
                <a16:creationId xmlns:a16="http://schemas.microsoft.com/office/drawing/2014/main" id="{EF22F86A-C648-8F71-1F24-8E8060FA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38" descr="Декоративный элемент">
            <a:extLst>
              <a:ext uri="{FF2B5EF4-FFF2-40B4-BE49-F238E27FC236}">
                <a16:creationId xmlns:a16="http://schemas.microsoft.com/office/drawing/2014/main" id="{414C48B0-66DA-1783-5DB3-9F0C3EF0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19" descr="Декоративный элемент">
            <a:extLst>
              <a:ext uri="{FF2B5EF4-FFF2-40B4-BE49-F238E27FC236}">
                <a16:creationId xmlns:a16="http://schemas.microsoft.com/office/drawing/2014/main" id="{8220C30E-A857-4849-EEC4-B7E30C2DE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270" descr="Декоративный элемент">
            <a:extLst>
              <a:ext uri="{FF2B5EF4-FFF2-40B4-BE49-F238E27FC236}">
                <a16:creationId xmlns:a16="http://schemas.microsoft.com/office/drawing/2014/main" id="{FBDCD644-DE2A-0ED9-B320-BD1346E31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41" descr="Декоративный элемент">
            <a:extLst>
              <a:ext uri="{FF2B5EF4-FFF2-40B4-BE49-F238E27FC236}">
                <a16:creationId xmlns:a16="http://schemas.microsoft.com/office/drawing/2014/main" id="{B929B5A0-FAB3-70C4-78C1-76937D901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19" descr="Декоративный элемент">
            <a:extLst>
              <a:ext uri="{FF2B5EF4-FFF2-40B4-BE49-F238E27FC236}">
                <a16:creationId xmlns:a16="http://schemas.microsoft.com/office/drawing/2014/main" id="{4FC2DCE5-79F4-529B-95B7-B3C8CF53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Овал 270" descr="Декоративный элемент">
            <a:extLst>
              <a:ext uri="{FF2B5EF4-FFF2-40B4-BE49-F238E27FC236}">
                <a16:creationId xmlns:a16="http://schemas.microsoft.com/office/drawing/2014/main" id="{965781B6-BF23-2418-9BA8-993176BC5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44" descr="Декоративный элемент">
            <a:extLst>
              <a:ext uri="{FF2B5EF4-FFF2-40B4-BE49-F238E27FC236}">
                <a16:creationId xmlns:a16="http://schemas.microsoft.com/office/drawing/2014/main" id="{F15856CF-51A3-15CC-7351-0723375C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Овал 19" descr="Декоративный элемент">
            <a:extLst>
              <a:ext uri="{FF2B5EF4-FFF2-40B4-BE49-F238E27FC236}">
                <a16:creationId xmlns:a16="http://schemas.microsoft.com/office/drawing/2014/main" id="{D6D6EDC9-C87F-60D7-145A-27575069D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8" name="Овал 47" descr="Декоративный элемент">
            <a:extLst>
              <a:ext uri="{FF2B5EF4-FFF2-40B4-BE49-F238E27FC236}">
                <a16:creationId xmlns:a16="http://schemas.microsoft.com/office/drawing/2014/main" id="{959F696D-749B-03CE-D55C-750810B33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9" name="Овал 19" descr="Декоративный элемент">
            <a:extLst>
              <a:ext uri="{FF2B5EF4-FFF2-40B4-BE49-F238E27FC236}">
                <a16:creationId xmlns:a16="http://schemas.microsoft.com/office/drawing/2014/main" id="{B5D17904-1A2B-6134-753E-AFE091AE2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6487965-E6A3-B41A-9030-E32914FC12BD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4620DF7F-BE72-72E0-3C70-20BCFFAC2E60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3241DB31-AB27-D624-026B-D308FA9F6B7F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4A42D428-9714-8821-EE82-374F75B4EFF0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5345413D-F471-0EEB-425A-9D320C7D5298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672F77D2-CF19-B464-6427-F979FFF3DEEF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BD7F940D-1F46-9DBF-D39B-2A186F3B2DD3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45AF5D4F-9E2C-9C91-EDEB-FA343A8DE926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98904D0D-0C04-4B5A-2968-79B72810EC67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0ECFD9B6-4A78-0821-FED7-C77B3C3FD898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DC6AE412-D49A-208F-9892-D43D3E35D4CE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2074EE10-A786-2AD7-FC95-998838E83F81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4FB6A964-7385-5A3C-9C30-FBD90E037F00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65" name="Текст 35">
            <a:extLst>
              <a:ext uri="{FF2B5EF4-FFF2-40B4-BE49-F238E27FC236}">
                <a16:creationId xmlns:a16="http://schemas.microsoft.com/office/drawing/2014/main" id="{2DD35DAB-3645-D1D8-C810-859EF34DA322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87C82963-E9A1-E08B-0990-A68CF9BE0143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7B9B3924-7429-664D-82DA-F9B1D74B5E3B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FE83B5CC-A03D-6574-6BB4-7FAD03CADD5F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9765B0B6-B769-A277-DEC9-363978C51ACC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71" name="Текст 35">
            <a:extLst>
              <a:ext uri="{FF2B5EF4-FFF2-40B4-BE49-F238E27FC236}">
                <a16:creationId xmlns:a16="http://schemas.microsoft.com/office/drawing/2014/main" id="{37E9A6E7-1434-D737-7A8A-E16E58DE502D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72" name="Овал 19" descr="Декоративный элемент">
            <a:extLst>
              <a:ext uri="{FF2B5EF4-FFF2-40B4-BE49-F238E27FC236}">
                <a16:creationId xmlns:a16="http://schemas.microsoft.com/office/drawing/2014/main" id="{75FAB36C-1A1C-2A5C-87EC-1B7DACEA6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261B136D-1853-C8AF-7492-CFD72A9425CD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0B69DC20-0DB8-2DFA-DC87-3AF425C04E64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75" name="Овал 11" descr="Декоративный элемент">
            <a:extLst>
              <a:ext uri="{FF2B5EF4-FFF2-40B4-BE49-F238E27FC236}">
                <a16:creationId xmlns:a16="http://schemas.microsoft.com/office/drawing/2014/main" id="{75104101-0701-F8E9-6B6F-F42060E70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9221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B54A058F-8A60-B723-2A37-017573D7F475}"/>
              </a:ext>
            </a:extLst>
          </p:cNvPr>
          <p:cNvSpPr txBox="1">
            <a:spLocks/>
          </p:cNvSpPr>
          <p:nvPr/>
        </p:nvSpPr>
        <p:spPr bwMode="white">
          <a:xfrm>
            <a:off x="10168684" y="647834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22030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27AA7-3290-2607-7742-405B126E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30" y="418768"/>
            <a:ext cx="5508265" cy="1028369"/>
          </a:xfrm>
        </p:spPr>
        <p:txBody>
          <a:bodyPr/>
          <a:lstStyle/>
          <a:p>
            <a:r>
              <a:rPr lang="ru-RU" dirty="0"/>
              <a:t>Экономический раздел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E7A1BF6-44CE-491F-1BD8-55D611531255}"/>
              </a:ext>
            </a:extLst>
          </p:cNvPr>
          <p:cNvSpPr txBox="1">
            <a:spLocks/>
          </p:cNvSpPr>
          <p:nvPr/>
        </p:nvSpPr>
        <p:spPr>
          <a:xfrm>
            <a:off x="729118" y="2572415"/>
            <a:ext cx="9591674" cy="154636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Montserrat" panose="00000500000000000000" pitchFamily="2" charset="-52"/>
              </a:rPr>
              <a:t>Затраты на создание программного продукта ЗПОЛ - 131242,14 руб.</a:t>
            </a:r>
          </a:p>
          <a:p>
            <a:endParaRPr lang="ru-RU" sz="2000" dirty="0">
              <a:latin typeface="Montserrat" panose="00000500000000000000" pitchFamily="2" charset="-52"/>
            </a:endParaRPr>
          </a:p>
          <a:p>
            <a:r>
              <a:rPr lang="ru-RU" sz="2000" dirty="0">
                <a:latin typeface="Montserrat" panose="00000500000000000000" pitchFamily="2" charset="-52"/>
              </a:rPr>
              <a:t>Цена предложения ЦПР - 157805,54 руб. </a:t>
            </a:r>
          </a:p>
          <a:p>
            <a:endParaRPr lang="ru-RU" sz="1600" dirty="0"/>
          </a:p>
        </p:txBody>
      </p:sp>
      <p:sp>
        <p:nvSpPr>
          <p:cNvPr id="13" name="Прямоугольник 7" descr="временная шкала">
            <a:extLst>
              <a:ext uri="{FF2B5EF4-FFF2-40B4-BE49-F238E27FC236}">
                <a16:creationId xmlns:a16="http://schemas.microsoft.com/office/drawing/2014/main" id="{6257D273-11B6-0EB6-35E8-C0FC6D9B0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4" name="Овал 9" descr="Декоративный элемент">
            <a:extLst>
              <a:ext uri="{FF2B5EF4-FFF2-40B4-BE49-F238E27FC236}">
                <a16:creationId xmlns:a16="http://schemas.microsoft.com/office/drawing/2014/main" id="{72FBF41C-6404-7B3F-A5F7-D5171B681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5" name="Овал 9" descr="Декоративный элемент">
            <a:extLst>
              <a:ext uri="{FF2B5EF4-FFF2-40B4-BE49-F238E27FC236}">
                <a16:creationId xmlns:a16="http://schemas.microsoft.com/office/drawing/2014/main" id="{A5D70FC6-CC24-CAB2-2D4E-8B056461C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6" name="Овал 15" descr="Декоративный элемент">
            <a:extLst>
              <a:ext uri="{FF2B5EF4-FFF2-40B4-BE49-F238E27FC236}">
                <a16:creationId xmlns:a16="http://schemas.microsoft.com/office/drawing/2014/main" id="{2D8A7C3D-14F7-AD83-1D13-A336747FB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7" name="Овал 19" descr="Декоративный элемент">
            <a:extLst>
              <a:ext uri="{FF2B5EF4-FFF2-40B4-BE49-F238E27FC236}">
                <a16:creationId xmlns:a16="http://schemas.microsoft.com/office/drawing/2014/main" id="{13B656D3-280E-65AF-492A-6E2E74A1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8" name="Овал 270" descr="Декоративный элемент">
            <a:extLst>
              <a:ext uri="{FF2B5EF4-FFF2-40B4-BE49-F238E27FC236}">
                <a16:creationId xmlns:a16="http://schemas.microsoft.com/office/drawing/2014/main" id="{B8115C59-7B64-77D8-33DF-95F20C46F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F7A5D02A-6A54-D7DF-78D3-67F8FA4D4E60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1" name="Овал 20" descr="Декоративный элемент">
            <a:extLst>
              <a:ext uri="{FF2B5EF4-FFF2-40B4-BE49-F238E27FC236}">
                <a16:creationId xmlns:a16="http://schemas.microsoft.com/office/drawing/2014/main" id="{D3A70BA0-4CE8-87E2-4C5C-E02AB0B68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Овал 19" descr="Декоративный элемент">
            <a:extLst>
              <a:ext uri="{FF2B5EF4-FFF2-40B4-BE49-F238E27FC236}">
                <a16:creationId xmlns:a16="http://schemas.microsoft.com/office/drawing/2014/main" id="{0FAEAD9C-F628-69B4-09FE-19514BDBB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270" descr="Декоративный элемент">
            <a:extLst>
              <a:ext uri="{FF2B5EF4-FFF2-40B4-BE49-F238E27FC236}">
                <a16:creationId xmlns:a16="http://schemas.microsoft.com/office/drawing/2014/main" id="{9D4FF1AC-F8EF-D15C-8B10-7D7273D28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4" name="Овал 23" descr="Декоративный элемент">
            <a:extLst>
              <a:ext uri="{FF2B5EF4-FFF2-40B4-BE49-F238E27FC236}">
                <a16:creationId xmlns:a16="http://schemas.microsoft.com/office/drawing/2014/main" id="{2F105D8C-3850-9B60-E701-1838429B9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5" name="Овал 19" descr="Декоративный элемент">
            <a:extLst>
              <a:ext uri="{FF2B5EF4-FFF2-40B4-BE49-F238E27FC236}">
                <a16:creationId xmlns:a16="http://schemas.microsoft.com/office/drawing/2014/main" id="{3B860244-413F-1F3E-622D-8D0CC224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270" descr="Декоративный элемент">
            <a:extLst>
              <a:ext uri="{FF2B5EF4-FFF2-40B4-BE49-F238E27FC236}">
                <a16:creationId xmlns:a16="http://schemas.microsoft.com/office/drawing/2014/main" id="{221D1217-17AB-4465-174B-6867C3D86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26" descr="Декоративный элемент">
            <a:extLst>
              <a:ext uri="{FF2B5EF4-FFF2-40B4-BE49-F238E27FC236}">
                <a16:creationId xmlns:a16="http://schemas.microsoft.com/office/drawing/2014/main" id="{B08868B1-A3B0-6417-5E36-520D4F280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19" descr="Декоративный элемент">
            <a:extLst>
              <a:ext uri="{FF2B5EF4-FFF2-40B4-BE49-F238E27FC236}">
                <a16:creationId xmlns:a16="http://schemas.microsoft.com/office/drawing/2014/main" id="{1AAAB00B-4B3E-057E-6CE1-925D7BBA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70" descr="Декоративный элемент">
            <a:extLst>
              <a:ext uri="{FF2B5EF4-FFF2-40B4-BE49-F238E27FC236}">
                <a16:creationId xmlns:a16="http://schemas.microsoft.com/office/drawing/2014/main" id="{6BDA9479-E608-C2FA-77F2-66C244F3E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29" descr="Декоративный элемент">
            <a:extLst>
              <a:ext uri="{FF2B5EF4-FFF2-40B4-BE49-F238E27FC236}">
                <a16:creationId xmlns:a16="http://schemas.microsoft.com/office/drawing/2014/main" id="{41728BAF-94A0-5A61-8FAF-C50ECAEED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19" descr="Декоративный элемент">
            <a:extLst>
              <a:ext uri="{FF2B5EF4-FFF2-40B4-BE49-F238E27FC236}">
                <a16:creationId xmlns:a16="http://schemas.microsoft.com/office/drawing/2014/main" id="{6B1894A4-449A-7404-537E-805C9993D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270" descr="Декоративный элемент">
            <a:extLst>
              <a:ext uri="{FF2B5EF4-FFF2-40B4-BE49-F238E27FC236}">
                <a16:creationId xmlns:a16="http://schemas.microsoft.com/office/drawing/2014/main" id="{F3516262-515B-8AB6-0E49-BF67F8C43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32" descr="Декоративный элемент">
            <a:extLst>
              <a:ext uri="{FF2B5EF4-FFF2-40B4-BE49-F238E27FC236}">
                <a16:creationId xmlns:a16="http://schemas.microsoft.com/office/drawing/2014/main" id="{AE361BD8-A93F-581E-3998-C9FDA1700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19" descr="Декоративный элемент">
            <a:extLst>
              <a:ext uri="{FF2B5EF4-FFF2-40B4-BE49-F238E27FC236}">
                <a16:creationId xmlns:a16="http://schemas.microsoft.com/office/drawing/2014/main" id="{34584B4C-6A8E-41A4-B4D4-D9D25E12A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270" descr="Декоративный элемент">
            <a:extLst>
              <a:ext uri="{FF2B5EF4-FFF2-40B4-BE49-F238E27FC236}">
                <a16:creationId xmlns:a16="http://schemas.microsoft.com/office/drawing/2014/main" id="{540E7F96-7B0F-A82D-23C7-8F412BD9B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19" descr="Декоративный элемент">
            <a:extLst>
              <a:ext uri="{FF2B5EF4-FFF2-40B4-BE49-F238E27FC236}">
                <a16:creationId xmlns:a16="http://schemas.microsoft.com/office/drawing/2014/main" id="{45C1F7CB-8AB4-53F8-FF71-19C15E532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Текст 35">
            <a:extLst>
              <a:ext uri="{FF2B5EF4-FFF2-40B4-BE49-F238E27FC236}">
                <a16:creationId xmlns:a16="http://schemas.microsoft.com/office/drawing/2014/main" id="{5CE16F80-D65D-2331-7513-02B0AB700FF5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39" name="Текст 35">
            <a:extLst>
              <a:ext uri="{FF2B5EF4-FFF2-40B4-BE49-F238E27FC236}">
                <a16:creationId xmlns:a16="http://schemas.microsoft.com/office/drawing/2014/main" id="{6B318711-D224-6FB5-1885-7743D67933B4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40" name="Текст 35">
            <a:extLst>
              <a:ext uri="{FF2B5EF4-FFF2-40B4-BE49-F238E27FC236}">
                <a16:creationId xmlns:a16="http://schemas.microsoft.com/office/drawing/2014/main" id="{3DF34E22-6478-814C-C557-B5A193713CC5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41" name="Текст 35">
            <a:extLst>
              <a:ext uri="{FF2B5EF4-FFF2-40B4-BE49-F238E27FC236}">
                <a16:creationId xmlns:a16="http://schemas.microsoft.com/office/drawing/2014/main" id="{2994F4A2-D15E-8001-9BBE-BE861D58645E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43" name="Текст 35">
            <a:extLst>
              <a:ext uri="{FF2B5EF4-FFF2-40B4-BE49-F238E27FC236}">
                <a16:creationId xmlns:a16="http://schemas.microsoft.com/office/drawing/2014/main" id="{AA3527B2-B60C-1223-599B-A07F23FB35FC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44" name="Текст 35">
            <a:extLst>
              <a:ext uri="{FF2B5EF4-FFF2-40B4-BE49-F238E27FC236}">
                <a16:creationId xmlns:a16="http://schemas.microsoft.com/office/drawing/2014/main" id="{8C318A08-277A-706F-55D9-D6F94129C37B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45" name="Текст 35">
            <a:extLst>
              <a:ext uri="{FF2B5EF4-FFF2-40B4-BE49-F238E27FC236}">
                <a16:creationId xmlns:a16="http://schemas.microsoft.com/office/drawing/2014/main" id="{4F50B9B6-A7DC-F29E-15FB-1583DE411E3E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E048DBD3-22DE-1CF0-7DC3-1D3C2730553F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D83C421-8DBB-9806-F35B-F025A4B3772E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288C0319-0ACA-C40F-4916-5A0916BB3068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34233A68-DCC4-1F32-075E-70AEA840E9D9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0AC8670D-E11F-6351-1631-53A7BEAF31F5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0BF8F237-232B-3DF7-8888-5E9EE1DC83F6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07C8441C-725E-250E-57A3-7C6261913C11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E9CA1682-34A1-AE07-D8B9-6CBC6FF5452B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BC2CE5FF-0995-3BA2-A83A-9A4C90DF5C1B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67569369-AC30-88E9-E3BD-460A8138BB05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23B5F96E-8A44-F8BC-D8F3-D98501A26EFD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F31A890E-C385-96A0-C5DC-9800285192F6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60" name="Овал 19" descr="Декоративный элемент">
            <a:extLst>
              <a:ext uri="{FF2B5EF4-FFF2-40B4-BE49-F238E27FC236}">
                <a16:creationId xmlns:a16="http://schemas.microsoft.com/office/drawing/2014/main" id="{9B50B9C8-6CC6-22BB-7636-B05796F02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C6934564-7F5D-75BA-E1BC-35582A32F1BA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1BE7482C-48CD-06F4-2229-2AF36F113BF7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63" name="Овал 11" descr="Декоративный элемент">
            <a:extLst>
              <a:ext uri="{FF2B5EF4-FFF2-40B4-BE49-F238E27FC236}">
                <a16:creationId xmlns:a16="http://schemas.microsoft.com/office/drawing/2014/main" id="{32877012-D5B8-E5E0-EB9C-65E41D81D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9912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6ACBAE8A-C0BD-CE6A-02EE-ECFC31986B49}"/>
              </a:ext>
            </a:extLst>
          </p:cNvPr>
          <p:cNvSpPr txBox="1">
            <a:spLocks/>
          </p:cNvSpPr>
          <p:nvPr/>
        </p:nvSpPr>
        <p:spPr bwMode="white">
          <a:xfrm>
            <a:off x="10709375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135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0423F-FF8E-57FE-101F-08D69E22C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0156E1F0-B2B8-BA7D-3498-99781846A33A}"/>
              </a:ext>
            </a:extLst>
          </p:cNvPr>
          <p:cNvSpPr txBox="1">
            <a:spLocks/>
          </p:cNvSpPr>
          <p:nvPr/>
        </p:nvSpPr>
        <p:spPr>
          <a:xfrm>
            <a:off x="821847" y="1998692"/>
            <a:ext cx="10131425" cy="3649133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40385" algn="l"/>
                <a:tab pos="3771900" algn="l"/>
              </a:tabLst>
            </a:pPr>
            <a:r>
              <a:rPr lang="ru-RU" sz="2000" dirty="0">
                <a:ea typeface="SimSun" panose="02010600030101010101" pitchFamily="2" charset="-122"/>
              </a:rPr>
              <a:t>Изучена предметная область;</a:t>
            </a:r>
            <a:endParaRPr lang="ru-RU" sz="2000" dirty="0"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40385" algn="l"/>
                <a:tab pos="3771900" algn="l"/>
              </a:tabLst>
            </a:pPr>
            <a:r>
              <a:rPr lang="ru-RU" sz="2000" dirty="0">
                <a:ea typeface="SimSun" panose="02010600030101010101" pitchFamily="2" charset="-122"/>
              </a:rPr>
              <a:t>Спроектирована база данных;</a:t>
            </a:r>
            <a:endParaRPr lang="ru-RU" sz="2000" dirty="0"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40385" algn="l"/>
                <a:tab pos="3771900" algn="l"/>
              </a:tabLst>
            </a:pPr>
            <a:r>
              <a:rPr lang="ru-RU" sz="2000" dirty="0">
                <a:ea typeface="SimSun" panose="02010600030101010101" pitchFamily="2" charset="-122"/>
              </a:rPr>
              <a:t>Разработана структура и дизайн веб-приложения;</a:t>
            </a:r>
            <a:endParaRPr lang="ru-RU" sz="2000" dirty="0"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40385" algn="l"/>
                <a:tab pos="3771900" algn="l"/>
              </a:tabLst>
            </a:pPr>
            <a:r>
              <a:rPr lang="ru-RU" sz="2000" dirty="0">
                <a:ea typeface="SimSun" panose="02010600030101010101" pitchFamily="2" charset="-122"/>
              </a:rPr>
              <a:t>Реализованы функции для работы пользователей;</a:t>
            </a:r>
            <a:endParaRPr lang="ru-RU" sz="2000" dirty="0"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40385" algn="l"/>
                <a:tab pos="3771900" algn="l"/>
              </a:tabLst>
            </a:pPr>
            <a:r>
              <a:rPr lang="ru-RU" sz="2000" dirty="0">
                <a:ea typeface="SimSun" panose="02010600030101010101" pitchFamily="2" charset="-122"/>
              </a:rPr>
              <a:t>Реализованы функции для группового использования;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40385" algn="l"/>
                <a:tab pos="3771900" algn="l"/>
              </a:tabLst>
            </a:pPr>
            <a:r>
              <a:rPr lang="ru-RU" sz="2000" dirty="0">
                <a:ea typeface="SimSun" panose="02010600030101010101" pitchFamily="2" charset="-122"/>
              </a:rPr>
              <a:t>Веб-приложение готово к использованию.</a:t>
            </a:r>
            <a:endParaRPr lang="ru-RU" sz="2000" dirty="0">
              <a:ea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12" name="Прямоугольник 7" descr="временная шкала">
            <a:extLst>
              <a:ext uri="{FF2B5EF4-FFF2-40B4-BE49-F238E27FC236}">
                <a16:creationId xmlns:a16="http://schemas.microsoft.com/office/drawing/2014/main" id="{13BDDE6B-58A3-C4B2-6347-F9C6E6E35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3" name="Овал 9" descr="Декоративный элемент">
            <a:extLst>
              <a:ext uri="{FF2B5EF4-FFF2-40B4-BE49-F238E27FC236}">
                <a16:creationId xmlns:a16="http://schemas.microsoft.com/office/drawing/2014/main" id="{784B96A7-7C70-5E16-E83F-06D0C4599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4" name="Овал 9" descr="Декоративный элемент">
            <a:extLst>
              <a:ext uri="{FF2B5EF4-FFF2-40B4-BE49-F238E27FC236}">
                <a16:creationId xmlns:a16="http://schemas.microsoft.com/office/drawing/2014/main" id="{B051899E-EBE6-88CD-6C45-A9FC7570D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5" name="Овал 14" descr="Декоративный элемент">
            <a:extLst>
              <a:ext uri="{FF2B5EF4-FFF2-40B4-BE49-F238E27FC236}">
                <a16:creationId xmlns:a16="http://schemas.microsoft.com/office/drawing/2014/main" id="{B94A60F8-D2CD-E38C-ECB8-1576469E5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6" name="Овал 19" descr="Декоративный элемент">
            <a:extLst>
              <a:ext uri="{FF2B5EF4-FFF2-40B4-BE49-F238E27FC236}">
                <a16:creationId xmlns:a16="http://schemas.microsoft.com/office/drawing/2014/main" id="{607DCDD7-83FC-4E0B-EF12-E95DE53D8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7" name="Овал 270" descr="Декоративный элемент">
            <a:extLst>
              <a:ext uri="{FF2B5EF4-FFF2-40B4-BE49-F238E27FC236}">
                <a16:creationId xmlns:a16="http://schemas.microsoft.com/office/drawing/2014/main" id="{5713ED52-5FED-CD50-EFC7-F54B734CD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93F6352F-E480-08FF-25FE-0D9F480193DF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0" name="Овал 19" descr="Декоративный элемент">
            <a:extLst>
              <a:ext uri="{FF2B5EF4-FFF2-40B4-BE49-F238E27FC236}">
                <a16:creationId xmlns:a16="http://schemas.microsoft.com/office/drawing/2014/main" id="{0ECD9F5D-8315-3FB9-5559-5B3D68E8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1" name="Овал 19" descr="Декоративный элемент">
            <a:extLst>
              <a:ext uri="{FF2B5EF4-FFF2-40B4-BE49-F238E27FC236}">
                <a16:creationId xmlns:a16="http://schemas.microsoft.com/office/drawing/2014/main" id="{1A0EB46C-538B-923C-9014-7106CFDCF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Овал 270" descr="Декоративный элемент">
            <a:extLst>
              <a:ext uri="{FF2B5EF4-FFF2-40B4-BE49-F238E27FC236}">
                <a16:creationId xmlns:a16="http://schemas.microsoft.com/office/drawing/2014/main" id="{0CB89379-2FE2-3765-D0CA-DC8B200BE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22" descr="Декоративный элемент">
            <a:extLst>
              <a:ext uri="{FF2B5EF4-FFF2-40B4-BE49-F238E27FC236}">
                <a16:creationId xmlns:a16="http://schemas.microsoft.com/office/drawing/2014/main" id="{5C7B308E-BFCE-B2DB-265F-6E668CF00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4" name="Овал 19" descr="Декоративный элемент">
            <a:extLst>
              <a:ext uri="{FF2B5EF4-FFF2-40B4-BE49-F238E27FC236}">
                <a16:creationId xmlns:a16="http://schemas.microsoft.com/office/drawing/2014/main" id="{7A771298-A8B0-183E-DF65-74BB15B4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5" name="Овал 270" descr="Декоративный элемент">
            <a:extLst>
              <a:ext uri="{FF2B5EF4-FFF2-40B4-BE49-F238E27FC236}">
                <a16:creationId xmlns:a16="http://schemas.microsoft.com/office/drawing/2014/main" id="{34DFE78E-B8FB-DC76-C1EE-A54D1CBF1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25" descr="Декоративный элемент">
            <a:extLst>
              <a:ext uri="{FF2B5EF4-FFF2-40B4-BE49-F238E27FC236}">
                <a16:creationId xmlns:a16="http://schemas.microsoft.com/office/drawing/2014/main" id="{BDF009DE-191C-F64B-947D-83CC818E8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19" descr="Декоративный элемент">
            <a:extLst>
              <a:ext uri="{FF2B5EF4-FFF2-40B4-BE49-F238E27FC236}">
                <a16:creationId xmlns:a16="http://schemas.microsoft.com/office/drawing/2014/main" id="{B6BB0E71-2F1F-879C-7D07-9FC8998D5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270" descr="Декоративный элемент">
            <a:extLst>
              <a:ext uri="{FF2B5EF4-FFF2-40B4-BE49-F238E27FC236}">
                <a16:creationId xmlns:a16="http://schemas.microsoft.com/office/drawing/2014/main" id="{14F78E10-1720-A2A2-DB62-DD2764458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8" descr="Декоративный элемент">
            <a:extLst>
              <a:ext uri="{FF2B5EF4-FFF2-40B4-BE49-F238E27FC236}">
                <a16:creationId xmlns:a16="http://schemas.microsoft.com/office/drawing/2014/main" id="{35F7F9CA-A7F0-0B2D-4C78-38E9C4BB0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19" descr="Декоративный элемент">
            <a:extLst>
              <a:ext uri="{FF2B5EF4-FFF2-40B4-BE49-F238E27FC236}">
                <a16:creationId xmlns:a16="http://schemas.microsoft.com/office/drawing/2014/main" id="{20D1685C-25CF-0D2D-1587-24720F39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270" descr="Декоративный элемент">
            <a:extLst>
              <a:ext uri="{FF2B5EF4-FFF2-40B4-BE49-F238E27FC236}">
                <a16:creationId xmlns:a16="http://schemas.microsoft.com/office/drawing/2014/main" id="{EE800EA3-3F47-5B79-07DC-AF229228D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31" descr="Декоративный элемент">
            <a:extLst>
              <a:ext uri="{FF2B5EF4-FFF2-40B4-BE49-F238E27FC236}">
                <a16:creationId xmlns:a16="http://schemas.microsoft.com/office/drawing/2014/main" id="{FE0280B0-9C0F-9414-96D7-CAC1D1B60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19" descr="Декоративный элемент">
            <a:extLst>
              <a:ext uri="{FF2B5EF4-FFF2-40B4-BE49-F238E27FC236}">
                <a16:creationId xmlns:a16="http://schemas.microsoft.com/office/drawing/2014/main" id="{55944E44-4005-B5EA-92DA-650B3F056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270" descr="Декоративный элемент">
            <a:extLst>
              <a:ext uri="{FF2B5EF4-FFF2-40B4-BE49-F238E27FC236}">
                <a16:creationId xmlns:a16="http://schemas.microsoft.com/office/drawing/2014/main" id="{B6304BE1-5095-362D-3CF4-EF37A44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34" descr="Декоративный элемент">
            <a:extLst>
              <a:ext uri="{FF2B5EF4-FFF2-40B4-BE49-F238E27FC236}">
                <a16:creationId xmlns:a16="http://schemas.microsoft.com/office/drawing/2014/main" id="{221CF5CD-B490-8A53-199B-570C3FF11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Текст 35">
            <a:extLst>
              <a:ext uri="{FF2B5EF4-FFF2-40B4-BE49-F238E27FC236}">
                <a16:creationId xmlns:a16="http://schemas.microsoft.com/office/drawing/2014/main" id="{4693DBE0-0C5C-39F5-C4E6-12635F3895D3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38" name="Текст 35">
            <a:extLst>
              <a:ext uri="{FF2B5EF4-FFF2-40B4-BE49-F238E27FC236}">
                <a16:creationId xmlns:a16="http://schemas.microsoft.com/office/drawing/2014/main" id="{E8A7BC92-EEB2-DE42-9C53-8BDA8483A5B6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39" name="Текст 35">
            <a:extLst>
              <a:ext uri="{FF2B5EF4-FFF2-40B4-BE49-F238E27FC236}">
                <a16:creationId xmlns:a16="http://schemas.microsoft.com/office/drawing/2014/main" id="{C4A721B6-EEC8-CF7D-6927-2FFE71010002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40" name="Текст 35">
            <a:extLst>
              <a:ext uri="{FF2B5EF4-FFF2-40B4-BE49-F238E27FC236}">
                <a16:creationId xmlns:a16="http://schemas.microsoft.com/office/drawing/2014/main" id="{D0BB489D-DBBC-1B63-7761-80FA16A46072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42" name="Текст 35">
            <a:extLst>
              <a:ext uri="{FF2B5EF4-FFF2-40B4-BE49-F238E27FC236}">
                <a16:creationId xmlns:a16="http://schemas.microsoft.com/office/drawing/2014/main" id="{99556734-7F25-BDC5-4E75-60B2CD625B4A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43" name="Текст 35">
            <a:extLst>
              <a:ext uri="{FF2B5EF4-FFF2-40B4-BE49-F238E27FC236}">
                <a16:creationId xmlns:a16="http://schemas.microsoft.com/office/drawing/2014/main" id="{DF91D362-E826-BDFD-3905-5BAAB53B2A8C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44" name="Текст 35">
            <a:extLst>
              <a:ext uri="{FF2B5EF4-FFF2-40B4-BE49-F238E27FC236}">
                <a16:creationId xmlns:a16="http://schemas.microsoft.com/office/drawing/2014/main" id="{360C4542-31A9-EF25-C057-C0D2397C46FE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45" name="Текст 35">
            <a:extLst>
              <a:ext uri="{FF2B5EF4-FFF2-40B4-BE49-F238E27FC236}">
                <a16:creationId xmlns:a16="http://schemas.microsoft.com/office/drawing/2014/main" id="{78988842-2BF7-7C0A-8666-62053FE35CC0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A760C61D-F316-3C14-AC03-0E5898136242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E76D0B38-ED75-7678-4E5F-94FAA55F039D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615F09A9-6ACC-31B9-C0BA-35D288C78D3F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433C223A-045C-07EA-2F2F-8B6BECE50795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5C566170-57F9-A2CA-4391-1643BBEC7EF0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D8123C82-A1AC-ADF3-5B3E-8F6ECFFBF93A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F7325EB-A9F0-28D8-7F6D-5A199A6D27D4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0FEEC5B7-90AF-7907-E029-31B74CC650CA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651FAC48-17AF-564B-05C4-7E69B81B4FED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91D5CD0C-E087-0EFE-5C1F-BD673657F860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4E768DD5-7F68-3B64-C372-4B7A310CE7F1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59" name="Овал 19" descr="Декоративный элемент">
            <a:extLst>
              <a:ext uri="{FF2B5EF4-FFF2-40B4-BE49-F238E27FC236}">
                <a16:creationId xmlns:a16="http://schemas.microsoft.com/office/drawing/2014/main" id="{A977893B-5286-4222-C046-E6849B95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5ED6BE18-08CB-39A1-E4B0-E7687FA0BD18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7E4B9F51-E9B9-F3C4-F070-11E2C73FB1D0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62" name="Овал 11" descr="Декоративный элемент">
            <a:extLst>
              <a:ext uri="{FF2B5EF4-FFF2-40B4-BE49-F238E27FC236}">
                <a16:creationId xmlns:a16="http://schemas.microsoft.com/office/drawing/2014/main" id="{15A4523B-C952-7032-4C56-988405A7D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6745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F14BA285-0966-5843-9626-8855C086FC86}"/>
              </a:ext>
            </a:extLst>
          </p:cNvPr>
          <p:cNvSpPr txBox="1">
            <a:spLocks/>
          </p:cNvSpPr>
          <p:nvPr/>
        </p:nvSpPr>
        <p:spPr bwMode="white">
          <a:xfrm>
            <a:off x="11226208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79642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E0249C4-AC2A-3337-A15C-29C9D85B2D16}"/>
              </a:ext>
            </a:extLst>
          </p:cNvPr>
          <p:cNvSpPr txBox="1">
            <a:spLocks/>
          </p:cNvSpPr>
          <p:nvPr/>
        </p:nvSpPr>
        <p:spPr bwMode="white">
          <a:xfrm>
            <a:off x="418038" y="1339712"/>
            <a:ext cx="10872816" cy="44567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7200" dirty="0"/>
              <a:t>Спасибо за внимание!</a:t>
            </a:r>
          </a:p>
        </p:txBody>
      </p:sp>
      <p:sp>
        <p:nvSpPr>
          <p:cNvPr id="12" name="Прямоугольник 7" descr="временная шкала">
            <a:extLst>
              <a:ext uri="{FF2B5EF4-FFF2-40B4-BE49-F238E27FC236}">
                <a16:creationId xmlns:a16="http://schemas.microsoft.com/office/drawing/2014/main" id="{90C0C2B8-EE32-A18A-F0DF-EF9436956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3" name="Овал 9" descr="Декоративный элемент">
            <a:extLst>
              <a:ext uri="{FF2B5EF4-FFF2-40B4-BE49-F238E27FC236}">
                <a16:creationId xmlns:a16="http://schemas.microsoft.com/office/drawing/2014/main" id="{2635B09C-A4D8-EA27-7081-3E6252F37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4" name="Овал 9" descr="Декоративный элемент">
            <a:extLst>
              <a:ext uri="{FF2B5EF4-FFF2-40B4-BE49-F238E27FC236}">
                <a16:creationId xmlns:a16="http://schemas.microsoft.com/office/drawing/2014/main" id="{62B291ED-5C3A-A0AF-0D0C-934BD17E1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5" name="Овал 14" descr="Декоративный элемент">
            <a:extLst>
              <a:ext uri="{FF2B5EF4-FFF2-40B4-BE49-F238E27FC236}">
                <a16:creationId xmlns:a16="http://schemas.microsoft.com/office/drawing/2014/main" id="{0EE60E99-8B2F-98EC-6607-6816CB16C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6" name="Овал 19" descr="Декоративный элемент">
            <a:extLst>
              <a:ext uri="{FF2B5EF4-FFF2-40B4-BE49-F238E27FC236}">
                <a16:creationId xmlns:a16="http://schemas.microsoft.com/office/drawing/2014/main" id="{CBF5DC59-BA9E-2F36-991F-F8F5C82A1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7" name="Овал 270" descr="Декоративный элемент">
            <a:extLst>
              <a:ext uri="{FF2B5EF4-FFF2-40B4-BE49-F238E27FC236}">
                <a16:creationId xmlns:a16="http://schemas.microsoft.com/office/drawing/2014/main" id="{4E12FB83-FD50-BF50-B49A-FB5FC4D39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D61711CB-617D-12B6-CCA6-5B783C60789B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0" name="Овал 19" descr="Декоративный элемент">
            <a:extLst>
              <a:ext uri="{FF2B5EF4-FFF2-40B4-BE49-F238E27FC236}">
                <a16:creationId xmlns:a16="http://schemas.microsoft.com/office/drawing/2014/main" id="{C8B45091-6D1F-2F13-196D-FD771A428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1" name="Овал 19" descr="Декоративный элемент">
            <a:extLst>
              <a:ext uri="{FF2B5EF4-FFF2-40B4-BE49-F238E27FC236}">
                <a16:creationId xmlns:a16="http://schemas.microsoft.com/office/drawing/2014/main" id="{E70DF221-72F7-AE08-ACAD-7EC50F482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Овал 270" descr="Декоративный элемент">
            <a:extLst>
              <a:ext uri="{FF2B5EF4-FFF2-40B4-BE49-F238E27FC236}">
                <a16:creationId xmlns:a16="http://schemas.microsoft.com/office/drawing/2014/main" id="{F41BD3F6-F042-2174-B0DC-0C924A916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22" descr="Декоративный элемент">
            <a:extLst>
              <a:ext uri="{FF2B5EF4-FFF2-40B4-BE49-F238E27FC236}">
                <a16:creationId xmlns:a16="http://schemas.microsoft.com/office/drawing/2014/main" id="{40E9F3BF-F754-C115-E884-811538406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4" name="Овал 19" descr="Декоративный элемент">
            <a:extLst>
              <a:ext uri="{FF2B5EF4-FFF2-40B4-BE49-F238E27FC236}">
                <a16:creationId xmlns:a16="http://schemas.microsoft.com/office/drawing/2014/main" id="{DD4BC705-A4AC-4DBF-238E-C2E0995B8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5" name="Овал 270" descr="Декоративный элемент">
            <a:extLst>
              <a:ext uri="{FF2B5EF4-FFF2-40B4-BE49-F238E27FC236}">
                <a16:creationId xmlns:a16="http://schemas.microsoft.com/office/drawing/2014/main" id="{497F5A98-06EF-A8F9-7FAB-8C837EE1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25" descr="Декоративный элемент">
            <a:extLst>
              <a:ext uri="{FF2B5EF4-FFF2-40B4-BE49-F238E27FC236}">
                <a16:creationId xmlns:a16="http://schemas.microsoft.com/office/drawing/2014/main" id="{DF931737-22B2-4BA8-9B08-4A76FD795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19" descr="Декоративный элемент">
            <a:extLst>
              <a:ext uri="{FF2B5EF4-FFF2-40B4-BE49-F238E27FC236}">
                <a16:creationId xmlns:a16="http://schemas.microsoft.com/office/drawing/2014/main" id="{17AF25A8-8E91-3CD2-DB77-94AAD5A93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270" descr="Декоративный элемент">
            <a:extLst>
              <a:ext uri="{FF2B5EF4-FFF2-40B4-BE49-F238E27FC236}">
                <a16:creationId xmlns:a16="http://schemas.microsoft.com/office/drawing/2014/main" id="{DF4B8170-DEE7-CCE7-B441-20251AF5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8" descr="Декоративный элемент">
            <a:extLst>
              <a:ext uri="{FF2B5EF4-FFF2-40B4-BE49-F238E27FC236}">
                <a16:creationId xmlns:a16="http://schemas.microsoft.com/office/drawing/2014/main" id="{D26E7B57-3B8F-C278-B00D-9A7F8EEA2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19" descr="Декоративный элемент">
            <a:extLst>
              <a:ext uri="{FF2B5EF4-FFF2-40B4-BE49-F238E27FC236}">
                <a16:creationId xmlns:a16="http://schemas.microsoft.com/office/drawing/2014/main" id="{CBD56CEE-2C49-3C55-E1C9-FC5360F0F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270" descr="Декоративный элемент">
            <a:extLst>
              <a:ext uri="{FF2B5EF4-FFF2-40B4-BE49-F238E27FC236}">
                <a16:creationId xmlns:a16="http://schemas.microsoft.com/office/drawing/2014/main" id="{8D900EF4-3C11-FC23-F312-09578B7A7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31" descr="Декоративный элемент">
            <a:extLst>
              <a:ext uri="{FF2B5EF4-FFF2-40B4-BE49-F238E27FC236}">
                <a16:creationId xmlns:a16="http://schemas.microsoft.com/office/drawing/2014/main" id="{708527E0-749F-D99E-2274-F3A0FFF1D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19" descr="Декоративный элемент">
            <a:extLst>
              <a:ext uri="{FF2B5EF4-FFF2-40B4-BE49-F238E27FC236}">
                <a16:creationId xmlns:a16="http://schemas.microsoft.com/office/drawing/2014/main" id="{3F75D56B-E02C-1F44-79EB-3A27F1F69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270" descr="Декоративный элемент">
            <a:extLst>
              <a:ext uri="{FF2B5EF4-FFF2-40B4-BE49-F238E27FC236}">
                <a16:creationId xmlns:a16="http://schemas.microsoft.com/office/drawing/2014/main" id="{9F227BAC-A715-E8B9-6A75-2FAE27C8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34" descr="Декоративный элемент">
            <a:extLst>
              <a:ext uri="{FF2B5EF4-FFF2-40B4-BE49-F238E27FC236}">
                <a16:creationId xmlns:a16="http://schemas.microsoft.com/office/drawing/2014/main" id="{689C6B14-8729-182F-F9E6-AD78F721E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19" descr="Декоративный элемент">
            <a:extLst>
              <a:ext uri="{FF2B5EF4-FFF2-40B4-BE49-F238E27FC236}">
                <a16:creationId xmlns:a16="http://schemas.microsoft.com/office/drawing/2014/main" id="{C8D9AEDF-7161-3C42-1D12-58989267A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Текст 35">
            <a:extLst>
              <a:ext uri="{FF2B5EF4-FFF2-40B4-BE49-F238E27FC236}">
                <a16:creationId xmlns:a16="http://schemas.microsoft.com/office/drawing/2014/main" id="{A974E950-00AE-8460-F1C6-92C4BC7AE58F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38" name="Текст 35">
            <a:extLst>
              <a:ext uri="{FF2B5EF4-FFF2-40B4-BE49-F238E27FC236}">
                <a16:creationId xmlns:a16="http://schemas.microsoft.com/office/drawing/2014/main" id="{BD2BC17A-5D33-1915-B521-21063423A354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39" name="Текст 35">
            <a:extLst>
              <a:ext uri="{FF2B5EF4-FFF2-40B4-BE49-F238E27FC236}">
                <a16:creationId xmlns:a16="http://schemas.microsoft.com/office/drawing/2014/main" id="{F704ADF3-A25D-D7F3-64DF-BDA906D57C67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40" name="Текст 35">
            <a:extLst>
              <a:ext uri="{FF2B5EF4-FFF2-40B4-BE49-F238E27FC236}">
                <a16:creationId xmlns:a16="http://schemas.microsoft.com/office/drawing/2014/main" id="{0CBC17A7-14E8-57FD-88F2-A3F090DF6652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42" name="Текст 35">
            <a:extLst>
              <a:ext uri="{FF2B5EF4-FFF2-40B4-BE49-F238E27FC236}">
                <a16:creationId xmlns:a16="http://schemas.microsoft.com/office/drawing/2014/main" id="{8FCFFE39-17A4-8807-7029-42A1F3B992A8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43" name="Текст 35">
            <a:extLst>
              <a:ext uri="{FF2B5EF4-FFF2-40B4-BE49-F238E27FC236}">
                <a16:creationId xmlns:a16="http://schemas.microsoft.com/office/drawing/2014/main" id="{911DA7DF-A275-851D-8D93-2809A5F1774C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44" name="Текст 35">
            <a:extLst>
              <a:ext uri="{FF2B5EF4-FFF2-40B4-BE49-F238E27FC236}">
                <a16:creationId xmlns:a16="http://schemas.microsoft.com/office/drawing/2014/main" id="{B1ABDABA-7816-CA76-C5A7-0F1CE01F1155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45" name="Текст 35">
            <a:extLst>
              <a:ext uri="{FF2B5EF4-FFF2-40B4-BE49-F238E27FC236}">
                <a16:creationId xmlns:a16="http://schemas.microsoft.com/office/drawing/2014/main" id="{F13CF273-A66C-4620-2237-96048F56E27D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8691A927-3A68-38D2-8877-11E53456FD86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0B8B7F8E-9D6E-F989-E2DA-ABD60A7B9127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F02E6737-BA19-79FB-3EF5-61516FB385E6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9C83B1C3-7E7E-7268-E96A-FC98D7AACF04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B76DACA9-CDA3-E21B-8E72-3B4D33870DFD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F61D286C-787C-785C-40A8-B30CB34780AB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E220A42D-8700-3768-0B3D-90379D9BAA34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2E9FAF32-DF83-C92D-B22B-3E188B3D310D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ED016125-A4B9-BA48-4496-C65FDF5DCF2C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3A725BBE-B7F3-7C84-E1B7-3C0287E58C50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E5DB9E49-81EB-8ACB-7462-2A37CF2A4FD4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F3B73797-F01E-2AD5-348A-58B383FAE5E5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918A79E2-85FD-E536-5949-712FC2E7C42E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62" name="Овал 11" descr="Декоративный элемент">
            <a:extLst>
              <a:ext uri="{FF2B5EF4-FFF2-40B4-BE49-F238E27FC236}">
                <a16:creationId xmlns:a16="http://schemas.microsoft.com/office/drawing/2014/main" id="{E539139D-F4A8-27AE-B16F-93FFCB39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1776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B640AFC9-4F5A-690E-BCD3-1424D970004C}"/>
              </a:ext>
            </a:extLst>
          </p:cNvPr>
          <p:cNvSpPr txBox="1">
            <a:spLocks/>
          </p:cNvSpPr>
          <p:nvPr/>
        </p:nvSpPr>
        <p:spPr bwMode="white">
          <a:xfrm>
            <a:off x="11711239" y="6470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5189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F8FEE-383C-DD69-6DB7-3359D13D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1" y="458527"/>
            <a:ext cx="10840914" cy="1260000"/>
          </a:xfrm>
        </p:spPr>
        <p:txBody>
          <a:bodyPr/>
          <a:lstStyle/>
          <a:p>
            <a:r>
              <a:rPr lang="ru-RU" dirty="0"/>
              <a:t>Инструменты разработки</a:t>
            </a:r>
          </a:p>
        </p:txBody>
      </p:sp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950F397C-5342-A4D1-4482-217508FA3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211313"/>
              </p:ext>
            </p:extLst>
          </p:nvPr>
        </p:nvGraphicFramePr>
        <p:xfrm>
          <a:off x="3098034" y="1302305"/>
          <a:ext cx="8042303" cy="5210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Логотип программы Node.js">
            <a:extLst>
              <a:ext uri="{FF2B5EF4-FFF2-40B4-BE49-F238E27FC236}">
                <a16:creationId xmlns:a16="http://schemas.microsoft.com/office/drawing/2014/main" id="{E10E8A92-2E1F-1365-D063-31A3EA48B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00" y="1630606"/>
            <a:ext cx="560126" cy="34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6135DEC-65F1-EEE1-DFC8-12F3CD0DE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6365" y="2212068"/>
            <a:ext cx="616377" cy="534194"/>
          </a:xfrm>
          <a:prstGeom prst="rect">
            <a:avLst/>
          </a:prstGeom>
        </p:spPr>
      </p:pic>
      <p:pic>
        <p:nvPicPr>
          <p:cNvPr id="1028" name="Picture 4" descr="Изображение логотипа">
            <a:extLst>
              <a:ext uri="{FF2B5EF4-FFF2-40B4-BE49-F238E27FC236}">
                <a16:creationId xmlns:a16="http://schemas.microsoft.com/office/drawing/2014/main" id="{644447F8-3488-49C2-B2A2-87CBE06A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" y="2039357"/>
            <a:ext cx="749597" cy="74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5291E9-920E-B40B-A344-7A31E8F8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55" y="2953465"/>
            <a:ext cx="449467" cy="44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Изображение логотипа">
            <a:extLst>
              <a:ext uri="{FF2B5EF4-FFF2-40B4-BE49-F238E27FC236}">
                <a16:creationId xmlns:a16="http://schemas.microsoft.com/office/drawing/2014/main" id="{817DE8C2-F677-DE6C-6819-A06EB3DF9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12" y="3689640"/>
            <a:ext cx="430928" cy="4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9E122D1-BB7D-66F4-1BE1-B1004160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12" y="4389772"/>
            <a:ext cx="307037" cy="4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Логотип программы Vue.js">
            <a:extLst>
              <a:ext uri="{FF2B5EF4-FFF2-40B4-BE49-F238E27FC236}">
                <a16:creationId xmlns:a16="http://schemas.microsoft.com/office/drawing/2014/main" id="{B3A357FF-8F5C-1393-FDC8-E401992B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320" y="5173363"/>
            <a:ext cx="427652" cy="37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A3DE298-BA9F-E4EC-0D6A-D035D12D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58" y="5745556"/>
            <a:ext cx="602314" cy="60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Объект 2">
            <a:extLst>
              <a:ext uri="{FF2B5EF4-FFF2-40B4-BE49-F238E27FC236}">
                <a16:creationId xmlns:a16="http://schemas.microsoft.com/office/drawing/2014/main" id="{4D03E7C9-E649-F069-C441-03475FC4C3E7}"/>
              </a:ext>
            </a:extLst>
          </p:cNvPr>
          <p:cNvSpPr txBox="1">
            <a:spLocks/>
          </p:cNvSpPr>
          <p:nvPr/>
        </p:nvSpPr>
        <p:spPr bwMode="white">
          <a:xfrm>
            <a:off x="331252" y="3001746"/>
            <a:ext cx="3265366" cy="19659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Script – </a:t>
            </a:r>
          </a:p>
          <a:p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язык программирования,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который используется для разработки интерактивных веб-</a:t>
            </a:r>
            <a:r>
              <a:rPr lang="ru-RU" dirty="0">
                <a:solidFill>
                  <a:srgbClr val="D1D5DB"/>
                </a:solidFill>
                <a:latin typeface="Söhne"/>
              </a:rPr>
              <a:t>приложений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r>
              <a:rPr lang="en-US" dirty="0"/>
              <a:t> </a:t>
            </a:r>
            <a:endParaRPr lang="ru-RU" dirty="0"/>
          </a:p>
          <a:p>
            <a:endParaRPr lang="ru-RU" b="1" dirty="0"/>
          </a:p>
        </p:txBody>
      </p:sp>
      <p:sp>
        <p:nvSpPr>
          <p:cNvPr id="24" name="Прямоугольник 7" descr="временная шкала">
            <a:extLst>
              <a:ext uri="{FF2B5EF4-FFF2-40B4-BE49-F238E27FC236}">
                <a16:creationId xmlns:a16="http://schemas.microsoft.com/office/drawing/2014/main" id="{3A73BD68-3AAF-B572-A716-56C5934D9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5" name="Овал 9" descr="Декоративный элемент">
            <a:extLst>
              <a:ext uri="{FF2B5EF4-FFF2-40B4-BE49-F238E27FC236}">
                <a16:creationId xmlns:a16="http://schemas.microsoft.com/office/drawing/2014/main" id="{9B4694BB-3CAF-2522-FF35-A217F1300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9" descr="Декоративный элемент">
            <a:extLst>
              <a:ext uri="{FF2B5EF4-FFF2-40B4-BE49-F238E27FC236}">
                <a16:creationId xmlns:a16="http://schemas.microsoft.com/office/drawing/2014/main" id="{ABEB31E9-E7A2-15BC-2222-9AD0A1B06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19" descr="Декоративный элемент">
            <a:extLst>
              <a:ext uri="{FF2B5EF4-FFF2-40B4-BE49-F238E27FC236}">
                <a16:creationId xmlns:a16="http://schemas.microsoft.com/office/drawing/2014/main" id="{1C4BDD68-2D4B-99D6-6136-9E1183DD2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70" descr="Декоративный элемент">
            <a:extLst>
              <a:ext uri="{FF2B5EF4-FFF2-40B4-BE49-F238E27FC236}">
                <a16:creationId xmlns:a16="http://schemas.microsoft.com/office/drawing/2014/main" id="{4C0F2E57-CC69-5F87-682A-5BDE95153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Текст 35">
            <a:extLst>
              <a:ext uri="{FF2B5EF4-FFF2-40B4-BE49-F238E27FC236}">
                <a16:creationId xmlns:a16="http://schemas.microsoft.com/office/drawing/2014/main" id="{70D4C468-AA26-B928-DA08-2D195B5FF941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31" name="Текст 35">
            <a:extLst>
              <a:ext uri="{FF2B5EF4-FFF2-40B4-BE49-F238E27FC236}">
                <a16:creationId xmlns:a16="http://schemas.microsoft.com/office/drawing/2014/main" id="{F73F345B-D795-D875-8A35-224666B508F0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32" name="Овал 31" descr="Декоративный элемент">
            <a:extLst>
              <a:ext uri="{FF2B5EF4-FFF2-40B4-BE49-F238E27FC236}">
                <a16:creationId xmlns:a16="http://schemas.microsoft.com/office/drawing/2014/main" id="{A057048C-8808-88A8-FAF7-E1BE6B819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19" descr="Декоративный элемент">
            <a:extLst>
              <a:ext uri="{FF2B5EF4-FFF2-40B4-BE49-F238E27FC236}">
                <a16:creationId xmlns:a16="http://schemas.microsoft.com/office/drawing/2014/main" id="{D57C71B4-4DEC-23EA-80B4-D80C6EB59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270" descr="Декоративный элемент">
            <a:extLst>
              <a:ext uri="{FF2B5EF4-FFF2-40B4-BE49-F238E27FC236}">
                <a16:creationId xmlns:a16="http://schemas.microsoft.com/office/drawing/2014/main" id="{A75CFF68-CFC0-015F-46BE-5CED18EEB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34" descr="Декоративный элемент">
            <a:extLst>
              <a:ext uri="{FF2B5EF4-FFF2-40B4-BE49-F238E27FC236}">
                <a16:creationId xmlns:a16="http://schemas.microsoft.com/office/drawing/2014/main" id="{771ADB0B-C06B-DB9D-CEB0-DDE560550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19" descr="Декоративный элемент">
            <a:extLst>
              <a:ext uri="{FF2B5EF4-FFF2-40B4-BE49-F238E27FC236}">
                <a16:creationId xmlns:a16="http://schemas.microsoft.com/office/drawing/2014/main" id="{2808C355-3DD4-2C08-BEB5-4B5242ACD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270" descr="Декоративный элемент">
            <a:extLst>
              <a:ext uri="{FF2B5EF4-FFF2-40B4-BE49-F238E27FC236}">
                <a16:creationId xmlns:a16="http://schemas.microsoft.com/office/drawing/2014/main" id="{ED56DD7A-A38B-5502-B0C5-F04229C5D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37" descr="Декоративный элемент">
            <a:extLst>
              <a:ext uri="{FF2B5EF4-FFF2-40B4-BE49-F238E27FC236}">
                <a16:creationId xmlns:a16="http://schemas.microsoft.com/office/drawing/2014/main" id="{C7A368CC-C19D-6D99-27AE-860CFC4BD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19" descr="Декоративный элемент">
            <a:extLst>
              <a:ext uri="{FF2B5EF4-FFF2-40B4-BE49-F238E27FC236}">
                <a16:creationId xmlns:a16="http://schemas.microsoft.com/office/drawing/2014/main" id="{4F25E6D3-5C84-7070-B20B-65F6A3FFD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270" descr="Декоративный элемент">
            <a:extLst>
              <a:ext uri="{FF2B5EF4-FFF2-40B4-BE49-F238E27FC236}">
                <a16:creationId xmlns:a16="http://schemas.microsoft.com/office/drawing/2014/main" id="{10308627-5A25-95E2-B7A2-979443BA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40" descr="Декоративный элемент">
            <a:extLst>
              <a:ext uri="{FF2B5EF4-FFF2-40B4-BE49-F238E27FC236}">
                <a16:creationId xmlns:a16="http://schemas.microsoft.com/office/drawing/2014/main" id="{EE078A0E-1EA7-EAF1-3AE0-F6C99105A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19" descr="Декоративный элемент">
            <a:extLst>
              <a:ext uri="{FF2B5EF4-FFF2-40B4-BE49-F238E27FC236}">
                <a16:creationId xmlns:a16="http://schemas.microsoft.com/office/drawing/2014/main" id="{8C87C1DB-15FA-94A1-7D8A-3E25EB6BF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270" descr="Декоративный элемент">
            <a:extLst>
              <a:ext uri="{FF2B5EF4-FFF2-40B4-BE49-F238E27FC236}">
                <a16:creationId xmlns:a16="http://schemas.microsoft.com/office/drawing/2014/main" id="{06DCD2BA-019A-2E86-17AA-7E941791F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Овал 43" descr="Декоративный элемент">
            <a:extLst>
              <a:ext uri="{FF2B5EF4-FFF2-40B4-BE49-F238E27FC236}">
                <a16:creationId xmlns:a16="http://schemas.microsoft.com/office/drawing/2014/main" id="{8B6499F9-7CF2-CE27-693C-F07AE5C6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19" descr="Декоративный элемент">
            <a:extLst>
              <a:ext uri="{FF2B5EF4-FFF2-40B4-BE49-F238E27FC236}">
                <a16:creationId xmlns:a16="http://schemas.microsoft.com/office/drawing/2014/main" id="{E7B90B48-86FC-43D0-3378-AD6A5DCA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Овал 270" descr="Декоративный элемент">
            <a:extLst>
              <a:ext uri="{FF2B5EF4-FFF2-40B4-BE49-F238E27FC236}">
                <a16:creationId xmlns:a16="http://schemas.microsoft.com/office/drawing/2014/main" id="{C29911AA-EACC-B85B-EBA7-C3DE8515A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7" name="Овал 46" descr="Декоративный элемент">
            <a:extLst>
              <a:ext uri="{FF2B5EF4-FFF2-40B4-BE49-F238E27FC236}">
                <a16:creationId xmlns:a16="http://schemas.microsoft.com/office/drawing/2014/main" id="{DE467102-FEA4-47DF-E111-D9BEA1B14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8" name="Овал 19" descr="Декоративный элемент">
            <a:extLst>
              <a:ext uri="{FF2B5EF4-FFF2-40B4-BE49-F238E27FC236}">
                <a16:creationId xmlns:a16="http://schemas.microsoft.com/office/drawing/2014/main" id="{4195B11F-5B43-FDC3-8881-D3373569A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2C630EA8-8FEE-E8E0-C99F-DEAF9687E70B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ru-RU" dirty="0"/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F33F5B87-5012-8D7A-BA67-FE9C35F1458F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FF5D9661-7680-A844-B95C-D5CE63BDFBCC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CBADA941-A60F-146F-CFEA-EF94AAA68190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53" name="Овал 11" descr="Декоративный элемент">
            <a:extLst>
              <a:ext uri="{FF2B5EF4-FFF2-40B4-BE49-F238E27FC236}">
                <a16:creationId xmlns:a16="http://schemas.microsoft.com/office/drawing/2014/main" id="{472402AD-7B91-D05E-10C3-A5F59C0EA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168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3B4EE0B7-BD4B-2359-93A0-5BCB2C649E02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55A6C721-D59E-3A5E-21C3-6836B8F1129B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CD5BAC7B-5157-1D0D-D011-182B5A3E01CA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88B9FEE7-9680-8284-29FF-9E034F803D77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A621B960-2D56-66BA-847C-FF6E15D4529D}"/>
              </a:ext>
            </a:extLst>
          </p:cNvPr>
          <p:cNvSpPr txBox="1">
            <a:spLocks/>
          </p:cNvSpPr>
          <p:nvPr/>
        </p:nvSpPr>
        <p:spPr bwMode="white">
          <a:xfrm>
            <a:off x="1032631" y="6454496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B64912C2-107E-F8F0-2E60-FB1F36DFB753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5CFEB72F-5E30-53C7-3AE8-3C63ED67EC98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A5CA75A5-24E0-F14F-2DFE-E40C6BB53630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27E4DBBD-4FF5-53A5-7F0D-97165368B00D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2E54F450-1152-8BCE-26D7-790692EF9640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1024" name="Текст 35">
            <a:extLst>
              <a:ext uri="{FF2B5EF4-FFF2-40B4-BE49-F238E27FC236}">
                <a16:creationId xmlns:a16="http://schemas.microsoft.com/office/drawing/2014/main" id="{C106EBD0-3095-C4ED-CF00-1FE130FBA3E9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1025" name="Текст 35">
            <a:extLst>
              <a:ext uri="{FF2B5EF4-FFF2-40B4-BE49-F238E27FC236}">
                <a16:creationId xmlns:a16="http://schemas.microsoft.com/office/drawing/2014/main" id="{A17806CE-626C-2DC6-B7D9-EA2C1CDF7B57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1027" name="Текст 35">
            <a:extLst>
              <a:ext uri="{FF2B5EF4-FFF2-40B4-BE49-F238E27FC236}">
                <a16:creationId xmlns:a16="http://schemas.microsoft.com/office/drawing/2014/main" id="{342560EF-155C-723C-5659-C1EDEAE179E7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1029" name="Текст 35">
            <a:extLst>
              <a:ext uri="{FF2B5EF4-FFF2-40B4-BE49-F238E27FC236}">
                <a16:creationId xmlns:a16="http://schemas.microsoft.com/office/drawing/2014/main" id="{F30CEA3C-1B52-F5BD-0766-F261C3C9A856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1031" name="Текст 35">
            <a:extLst>
              <a:ext uri="{FF2B5EF4-FFF2-40B4-BE49-F238E27FC236}">
                <a16:creationId xmlns:a16="http://schemas.microsoft.com/office/drawing/2014/main" id="{D9CACF0C-274B-88E3-343A-75A969766B9E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1033" name="Текст 35">
            <a:extLst>
              <a:ext uri="{FF2B5EF4-FFF2-40B4-BE49-F238E27FC236}">
                <a16:creationId xmlns:a16="http://schemas.microsoft.com/office/drawing/2014/main" id="{0BDEE14A-E4D5-9C18-B87C-CD5FD9ACB589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1035" name="Текст 35">
            <a:extLst>
              <a:ext uri="{FF2B5EF4-FFF2-40B4-BE49-F238E27FC236}">
                <a16:creationId xmlns:a16="http://schemas.microsoft.com/office/drawing/2014/main" id="{681BB0A7-FCB2-3AE4-B0FE-EE8DBE1AF7F5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1037" name="Овал 19" descr="Декоративный элемент">
            <a:extLst>
              <a:ext uri="{FF2B5EF4-FFF2-40B4-BE49-F238E27FC236}">
                <a16:creationId xmlns:a16="http://schemas.microsoft.com/office/drawing/2014/main" id="{A1D8FE50-9FC2-3447-4106-CF553525F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038" name="Текст 35">
            <a:extLst>
              <a:ext uri="{FF2B5EF4-FFF2-40B4-BE49-F238E27FC236}">
                <a16:creationId xmlns:a16="http://schemas.microsoft.com/office/drawing/2014/main" id="{1B4DC1E1-9AEF-5557-DEB7-0714BCB02E57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82567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AEA84-AC5E-D17F-A717-1BACA49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43" y="235886"/>
            <a:ext cx="10840914" cy="1260000"/>
          </a:xfrm>
        </p:spPr>
        <p:txBody>
          <a:bodyPr/>
          <a:lstStyle/>
          <a:p>
            <a:r>
              <a:rPr lang="ru-RU" dirty="0"/>
              <a:t>Диаграмма прецендентов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0D3A3-E1EE-9724-7B7B-E9D82348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30" y="1381091"/>
            <a:ext cx="8830907" cy="497274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Прямоугольник 7" descr="временная шкала">
            <a:extLst>
              <a:ext uri="{FF2B5EF4-FFF2-40B4-BE49-F238E27FC236}">
                <a16:creationId xmlns:a16="http://schemas.microsoft.com/office/drawing/2014/main" id="{C69F24B5-CCF4-218D-6954-8C62046FE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4" name="Овал 9" descr="Декоративный элемент">
            <a:extLst>
              <a:ext uri="{FF2B5EF4-FFF2-40B4-BE49-F238E27FC236}">
                <a16:creationId xmlns:a16="http://schemas.microsoft.com/office/drawing/2014/main" id="{F882BE92-1550-FBA7-3ACE-3FD291C09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5" name="Овал 9" descr="Декоративный элемент">
            <a:extLst>
              <a:ext uri="{FF2B5EF4-FFF2-40B4-BE49-F238E27FC236}">
                <a16:creationId xmlns:a16="http://schemas.microsoft.com/office/drawing/2014/main" id="{5DEB12F8-1C0E-C868-D0F7-6248C8B11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6" name="Овал 15" descr="Декоративный элемент">
            <a:extLst>
              <a:ext uri="{FF2B5EF4-FFF2-40B4-BE49-F238E27FC236}">
                <a16:creationId xmlns:a16="http://schemas.microsoft.com/office/drawing/2014/main" id="{C096FD36-9975-EF62-CF6F-8C1297AF3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8" name="Овал 270" descr="Декоративный элемент">
            <a:extLst>
              <a:ext uri="{FF2B5EF4-FFF2-40B4-BE49-F238E27FC236}">
                <a16:creationId xmlns:a16="http://schemas.microsoft.com/office/drawing/2014/main" id="{E7ADF19C-3EB8-B803-CCC8-5A083C0EF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96C4547B-534C-5262-9B5C-15F8B92D8766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1" name="Овал 20" descr="Декоративный элемент">
            <a:extLst>
              <a:ext uri="{FF2B5EF4-FFF2-40B4-BE49-F238E27FC236}">
                <a16:creationId xmlns:a16="http://schemas.microsoft.com/office/drawing/2014/main" id="{0BF66CFC-D5BD-B39F-FADF-E96B7398C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Овал 19" descr="Декоративный элемент">
            <a:extLst>
              <a:ext uri="{FF2B5EF4-FFF2-40B4-BE49-F238E27FC236}">
                <a16:creationId xmlns:a16="http://schemas.microsoft.com/office/drawing/2014/main" id="{2D22E11D-4453-A195-E37F-301EE3B6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270" descr="Декоративный элемент">
            <a:extLst>
              <a:ext uri="{FF2B5EF4-FFF2-40B4-BE49-F238E27FC236}">
                <a16:creationId xmlns:a16="http://schemas.microsoft.com/office/drawing/2014/main" id="{F02B426E-FCEE-4699-1F32-60DB1683C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4" name="Овал 23" descr="Декоративный элемент">
            <a:extLst>
              <a:ext uri="{FF2B5EF4-FFF2-40B4-BE49-F238E27FC236}">
                <a16:creationId xmlns:a16="http://schemas.microsoft.com/office/drawing/2014/main" id="{00A2B144-41E7-DBEA-812C-73FB30BE1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5" name="Овал 19" descr="Декоративный элемент">
            <a:extLst>
              <a:ext uri="{FF2B5EF4-FFF2-40B4-BE49-F238E27FC236}">
                <a16:creationId xmlns:a16="http://schemas.microsoft.com/office/drawing/2014/main" id="{3F365E71-66C4-4B54-2562-806B4F152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270" descr="Декоративный элемент">
            <a:extLst>
              <a:ext uri="{FF2B5EF4-FFF2-40B4-BE49-F238E27FC236}">
                <a16:creationId xmlns:a16="http://schemas.microsoft.com/office/drawing/2014/main" id="{09D0B4D1-05F2-D989-DAC9-36C52C3DB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26" descr="Декоративный элемент">
            <a:extLst>
              <a:ext uri="{FF2B5EF4-FFF2-40B4-BE49-F238E27FC236}">
                <a16:creationId xmlns:a16="http://schemas.microsoft.com/office/drawing/2014/main" id="{783B9E06-D897-4C2F-4279-5B52C5CAC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19" descr="Декоративный элемент">
            <a:extLst>
              <a:ext uri="{FF2B5EF4-FFF2-40B4-BE49-F238E27FC236}">
                <a16:creationId xmlns:a16="http://schemas.microsoft.com/office/drawing/2014/main" id="{A0B9FA68-CC57-5D83-210D-6D9C50B23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70" descr="Декоративный элемент">
            <a:extLst>
              <a:ext uri="{FF2B5EF4-FFF2-40B4-BE49-F238E27FC236}">
                <a16:creationId xmlns:a16="http://schemas.microsoft.com/office/drawing/2014/main" id="{2ACF8299-CAFD-1F76-C54A-3D6907A19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29" descr="Декоративный элемент">
            <a:extLst>
              <a:ext uri="{FF2B5EF4-FFF2-40B4-BE49-F238E27FC236}">
                <a16:creationId xmlns:a16="http://schemas.microsoft.com/office/drawing/2014/main" id="{06996512-721F-B7D9-3C46-9E9C7D05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19" descr="Декоративный элемент">
            <a:extLst>
              <a:ext uri="{FF2B5EF4-FFF2-40B4-BE49-F238E27FC236}">
                <a16:creationId xmlns:a16="http://schemas.microsoft.com/office/drawing/2014/main" id="{1B835BAC-9592-BD20-5214-6AE339CC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270" descr="Декоративный элемент">
            <a:extLst>
              <a:ext uri="{FF2B5EF4-FFF2-40B4-BE49-F238E27FC236}">
                <a16:creationId xmlns:a16="http://schemas.microsoft.com/office/drawing/2014/main" id="{474E8EF4-41F3-00E7-225D-C904592C2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32" descr="Декоративный элемент">
            <a:extLst>
              <a:ext uri="{FF2B5EF4-FFF2-40B4-BE49-F238E27FC236}">
                <a16:creationId xmlns:a16="http://schemas.microsoft.com/office/drawing/2014/main" id="{80E01A44-5826-155B-78F6-26FCF3A77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19" descr="Декоративный элемент">
            <a:extLst>
              <a:ext uri="{FF2B5EF4-FFF2-40B4-BE49-F238E27FC236}">
                <a16:creationId xmlns:a16="http://schemas.microsoft.com/office/drawing/2014/main" id="{E10C86BE-70B4-46AE-FDB3-A0D724BE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270" descr="Декоративный элемент">
            <a:extLst>
              <a:ext uri="{FF2B5EF4-FFF2-40B4-BE49-F238E27FC236}">
                <a16:creationId xmlns:a16="http://schemas.microsoft.com/office/drawing/2014/main" id="{E5949AAB-EBD0-229C-8E13-1F39716D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35" descr="Декоративный элемент">
            <a:extLst>
              <a:ext uri="{FF2B5EF4-FFF2-40B4-BE49-F238E27FC236}">
                <a16:creationId xmlns:a16="http://schemas.microsoft.com/office/drawing/2014/main" id="{9A940BB4-2EDD-F57B-3C0E-7DDA4CC75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19" descr="Декоративный элемент">
            <a:extLst>
              <a:ext uri="{FF2B5EF4-FFF2-40B4-BE49-F238E27FC236}">
                <a16:creationId xmlns:a16="http://schemas.microsoft.com/office/drawing/2014/main" id="{A61EF94C-B7BD-BE1F-6BFE-60D46172E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Текст 35">
            <a:extLst>
              <a:ext uri="{FF2B5EF4-FFF2-40B4-BE49-F238E27FC236}">
                <a16:creationId xmlns:a16="http://schemas.microsoft.com/office/drawing/2014/main" id="{B67FD5DB-8BE8-C217-4480-B078053B2705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40" name="Текст 35">
            <a:extLst>
              <a:ext uri="{FF2B5EF4-FFF2-40B4-BE49-F238E27FC236}">
                <a16:creationId xmlns:a16="http://schemas.microsoft.com/office/drawing/2014/main" id="{6903A611-04CF-A312-6C66-F4732CE77AF9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41" name="Текст 35">
            <a:extLst>
              <a:ext uri="{FF2B5EF4-FFF2-40B4-BE49-F238E27FC236}">
                <a16:creationId xmlns:a16="http://schemas.microsoft.com/office/drawing/2014/main" id="{E920B43E-F1FC-AB95-7F47-2DACA2B1C2C1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43" name="Текст 35">
            <a:extLst>
              <a:ext uri="{FF2B5EF4-FFF2-40B4-BE49-F238E27FC236}">
                <a16:creationId xmlns:a16="http://schemas.microsoft.com/office/drawing/2014/main" id="{E79A8758-C1AC-32D9-8E25-A3626748442C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44" name="Текст 35">
            <a:extLst>
              <a:ext uri="{FF2B5EF4-FFF2-40B4-BE49-F238E27FC236}">
                <a16:creationId xmlns:a16="http://schemas.microsoft.com/office/drawing/2014/main" id="{FBC82D02-A6F8-B5E8-09B1-A850DB9E24A2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45" name="Текст 35">
            <a:extLst>
              <a:ext uri="{FF2B5EF4-FFF2-40B4-BE49-F238E27FC236}">
                <a16:creationId xmlns:a16="http://schemas.microsoft.com/office/drawing/2014/main" id="{B612636B-4277-3015-FAC4-94FB704B0E0C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574F5CA5-EDE9-EDC8-F131-5916B90FAE90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5890A17E-32A8-A0BF-AE8C-C7403AB6286D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29CF65D7-90FD-F2A3-0A70-AB012A5F6F8A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F16C3DF5-AC76-5213-09F9-83FBB5E035FB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B3F3EBE9-5203-B548-218E-64C2373D249B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CB9411B2-DEEB-61EB-FA65-E57536D7E481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393619C2-A93B-7FB4-28EC-440B2A8269A0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9DD0AEED-8A26-68EC-44BE-2C223DD54BEA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D0E171C7-D37B-78DE-FF44-CDD55C162932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7F4FD3A1-7125-1F55-B04F-1DD4A21BE234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6A5BF443-F8EE-D666-4783-AA35FD1146DA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F0A70351-7548-8F14-8B27-1535F20AA398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23A57F6F-365A-51C0-BD4E-081CB1C8D4DE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60" name="Овал 19" descr="Декоративный элемент">
            <a:extLst>
              <a:ext uri="{FF2B5EF4-FFF2-40B4-BE49-F238E27FC236}">
                <a16:creationId xmlns:a16="http://schemas.microsoft.com/office/drawing/2014/main" id="{6B672F83-9EAC-62D2-E61E-400B65E1D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A9B477BF-02F9-801B-FA54-DE5D1BCDE32D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91F3055A-0989-98F9-9B6A-2F2669BAB832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65" name="Овал 11" descr="Декоративный элемент">
            <a:extLst>
              <a:ext uri="{FF2B5EF4-FFF2-40B4-BE49-F238E27FC236}">
                <a16:creationId xmlns:a16="http://schemas.microsoft.com/office/drawing/2014/main" id="{9D71E654-FE39-46A8-50FD-10E4D81D1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102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FF1B5E08-756A-7352-1B34-DB272AC8EC87}"/>
              </a:ext>
            </a:extLst>
          </p:cNvPr>
          <p:cNvSpPr txBox="1">
            <a:spLocks/>
          </p:cNvSpPr>
          <p:nvPr/>
        </p:nvSpPr>
        <p:spPr bwMode="white">
          <a:xfrm>
            <a:off x="1533565" y="6454496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554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2449F-0F80-028F-2548-4B73FB88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22080"/>
            <a:ext cx="10840914" cy="1260000"/>
          </a:xfrm>
        </p:spPr>
        <p:txBody>
          <a:bodyPr/>
          <a:lstStyle/>
          <a:p>
            <a:r>
              <a:rPr lang="ru-RU" dirty="0"/>
              <a:t>Входная и выходная </a:t>
            </a:r>
            <a:r>
              <a:rPr lang="ru-RU" dirty="0" err="1"/>
              <a:t>информациИ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D055CB-9CB8-11E0-A135-79244D86DFB9}"/>
              </a:ext>
            </a:extLst>
          </p:cNvPr>
          <p:cNvSpPr txBox="1">
            <a:spLocks/>
          </p:cNvSpPr>
          <p:nvPr/>
        </p:nvSpPr>
        <p:spPr>
          <a:xfrm>
            <a:off x="829799" y="1203813"/>
            <a:ext cx="10131425" cy="258895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Входной информацией являются : 	</a:t>
            </a:r>
          </a:p>
          <a:p>
            <a:r>
              <a:rPr lang="ru-RU" sz="2000" dirty="0"/>
              <a:t>данные о пользователе;</a:t>
            </a:r>
          </a:p>
          <a:p>
            <a:r>
              <a:rPr lang="ru-RU" sz="2000" dirty="0"/>
              <a:t>данные о группе;</a:t>
            </a:r>
          </a:p>
          <a:p>
            <a:r>
              <a:rPr lang="ru-RU" sz="2000" dirty="0"/>
              <a:t>данные о счете;</a:t>
            </a:r>
          </a:p>
          <a:p>
            <a:r>
              <a:rPr lang="ru-RU" sz="2000" dirty="0"/>
              <a:t>данные в списке задач;</a:t>
            </a:r>
          </a:p>
          <a:p>
            <a:r>
              <a:rPr lang="ru-RU" sz="2000" dirty="0"/>
              <a:t>данные по задаче.</a:t>
            </a:r>
          </a:p>
          <a:p>
            <a:pPr marL="0" indent="0">
              <a:buFont typeface="Arial"/>
              <a:buNone/>
            </a:pPr>
            <a:endParaRPr lang="ru-RU" dirty="0"/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C4DCBA02-2C9A-E228-0B71-1F4C1D71ACDC}"/>
              </a:ext>
            </a:extLst>
          </p:cNvPr>
          <p:cNvSpPr txBox="1">
            <a:spLocks/>
          </p:cNvSpPr>
          <p:nvPr/>
        </p:nvSpPr>
        <p:spPr>
          <a:xfrm>
            <a:off x="829799" y="4283176"/>
            <a:ext cx="10131425" cy="90171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Выходной информацией является : 	</a:t>
            </a:r>
          </a:p>
          <a:p>
            <a:r>
              <a:rPr lang="ru-RU" sz="2000" dirty="0"/>
              <a:t>генерируемый </a:t>
            </a:r>
            <a:r>
              <a:rPr lang="en-US" sz="2000" dirty="0"/>
              <a:t>csv</a:t>
            </a:r>
            <a:r>
              <a:rPr lang="ru-RU" sz="2000" dirty="0"/>
              <a:t>-файл с информацией по счету за месяц.</a:t>
            </a:r>
          </a:p>
        </p:txBody>
      </p:sp>
      <p:sp>
        <p:nvSpPr>
          <p:cNvPr id="19" name="Прямоугольник 7" descr="временная шкала">
            <a:extLst>
              <a:ext uri="{FF2B5EF4-FFF2-40B4-BE49-F238E27FC236}">
                <a16:creationId xmlns:a16="http://schemas.microsoft.com/office/drawing/2014/main" id="{6E6D0F9E-C678-3D16-321F-ADEF9B9F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0" name="Овал 9" descr="Декоративный элемент">
            <a:extLst>
              <a:ext uri="{FF2B5EF4-FFF2-40B4-BE49-F238E27FC236}">
                <a16:creationId xmlns:a16="http://schemas.microsoft.com/office/drawing/2014/main" id="{ED7A56F7-51CD-B7AC-7A39-71B9E4670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1" name="Овал 9" descr="Декоративный элемент">
            <a:extLst>
              <a:ext uri="{FF2B5EF4-FFF2-40B4-BE49-F238E27FC236}">
                <a16:creationId xmlns:a16="http://schemas.microsoft.com/office/drawing/2014/main" id="{31D1643F-D22D-71CD-AC67-1400B3883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Овал 21" descr="Декоративный элемент">
            <a:extLst>
              <a:ext uri="{FF2B5EF4-FFF2-40B4-BE49-F238E27FC236}">
                <a16:creationId xmlns:a16="http://schemas.microsoft.com/office/drawing/2014/main" id="{2CD485B3-9411-E5D0-549C-36C9999FC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19" descr="Декоративный элемент">
            <a:extLst>
              <a:ext uri="{FF2B5EF4-FFF2-40B4-BE49-F238E27FC236}">
                <a16:creationId xmlns:a16="http://schemas.microsoft.com/office/drawing/2014/main" id="{280A0FA3-22EA-9690-3DD3-18307D982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D3D04445-3688-574A-4398-B677D15FA87B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7" name="Овал 26" descr="Декоративный элемент">
            <a:extLst>
              <a:ext uri="{FF2B5EF4-FFF2-40B4-BE49-F238E27FC236}">
                <a16:creationId xmlns:a16="http://schemas.microsoft.com/office/drawing/2014/main" id="{35322601-1D25-1A94-ECE2-066F26B1C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19" descr="Декоративный элемент">
            <a:extLst>
              <a:ext uri="{FF2B5EF4-FFF2-40B4-BE49-F238E27FC236}">
                <a16:creationId xmlns:a16="http://schemas.microsoft.com/office/drawing/2014/main" id="{F1615DA2-A5C5-0FEC-437F-96AF1A049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70" descr="Декоративный элемент">
            <a:extLst>
              <a:ext uri="{FF2B5EF4-FFF2-40B4-BE49-F238E27FC236}">
                <a16:creationId xmlns:a16="http://schemas.microsoft.com/office/drawing/2014/main" id="{F11F4B26-017C-EBF8-2C64-9C66B0BD8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29" descr="Декоративный элемент">
            <a:extLst>
              <a:ext uri="{FF2B5EF4-FFF2-40B4-BE49-F238E27FC236}">
                <a16:creationId xmlns:a16="http://schemas.microsoft.com/office/drawing/2014/main" id="{C6B47430-EB0D-5D8B-B68D-B83A1F480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19" descr="Декоративный элемент">
            <a:extLst>
              <a:ext uri="{FF2B5EF4-FFF2-40B4-BE49-F238E27FC236}">
                <a16:creationId xmlns:a16="http://schemas.microsoft.com/office/drawing/2014/main" id="{48DE735B-E8FC-D5E8-C1CB-A36DAC82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270" descr="Декоративный элемент">
            <a:extLst>
              <a:ext uri="{FF2B5EF4-FFF2-40B4-BE49-F238E27FC236}">
                <a16:creationId xmlns:a16="http://schemas.microsoft.com/office/drawing/2014/main" id="{3572388B-D6AA-DE59-9689-3A8931FF1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32" descr="Декоративный элемент">
            <a:extLst>
              <a:ext uri="{FF2B5EF4-FFF2-40B4-BE49-F238E27FC236}">
                <a16:creationId xmlns:a16="http://schemas.microsoft.com/office/drawing/2014/main" id="{3387681F-CF5B-C238-1505-DEE1B3CE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19" descr="Декоративный элемент">
            <a:extLst>
              <a:ext uri="{FF2B5EF4-FFF2-40B4-BE49-F238E27FC236}">
                <a16:creationId xmlns:a16="http://schemas.microsoft.com/office/drawing/2014/main" id="{AA690577-7266-ACEE-D991-19D49D33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270" descr="Декоративный элемент">
            <a:extLst>
              <a:ext uri="{FF2B5EF4-FFF2-40B4-BE49-F238E27FC236}">
                <a16:creationId xmlns:a16="http://schemas.microsoft.com/office/drawing/2014/main" id="{FD9A71BB-0A7A-F311-4A83-4A48A9B5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35" descr="Декоративный элемент">
            <a:extLst>
              <a:ext uri="{FF2B5EF4-FFF2-40B4-BE49-F238E27FC236}">
                <a16:creationId xmlns:a16="http://schemas.microsoft.com/office/drawing/2014/main" id="{E1646AC3-22E3-82CA-E85F-1894907DC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19" descr="Декоративный элемент">
            <a:extLst>
              <a:ext uri="{FF2B5EF4-FFF2-40B4-BE49-F238E27FC236}">
                <a16:creationId xmlns:a16="http://schemas.microsoft.com/office/drawing/2014/main" id="{CC90971A-1557-E1F3-DEAE-ED989A1D5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270" descr="Декоративный элемент">
            <a:extLst>
              <a:ext uri="{FF2B5EF4-FFF2-40B4-BE49-F238E27FC236}">
                <a16:creationId xmlns:a16="http://schemas.microsoft.com/office/drawing/2014/main" id="{B893A4FC-071A-2A20-3367-FD4CE29A3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38" descr="Декоративный элемент">
            <a:extLst>
              <a:ext uri="{FF2B5EF4-FFF2-40B4-BE49-F238E27FC236}">
                <a16:creationId xmlns:a16="http://schemas.microsoft.com/office/drawing/2014/main" id="{6CA53D42-2FD3-949B-1EAC-55CCCAE0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19" descr="Декоративный элемент">
            <a:extLst>
              <a:ext uri="{FF2B5EF4-FFF2-40B4-BE49-F238E27FC236}">
                <a16:creationId xmlns:a16="http://schemas.microsoft.com/office/drawing/2014/main" id="{FB817FF0-D91E-B9C8-0536-7EC5667C8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270" descr="Декоративный элемент">
            <a:extLst>
              <a:ext uri="{FF2B5EF4-FFF2-40B4-BE49-F238E27FC236}">
                <a16:creationId xmlns:a16="http://schemas.microsoft.com/office/drawing/2014/main" id="{9D2041D6-1D9F-9C92-509C-560AB3DC3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41" descr="Декоративный элемент">
            <a:extLst>
              <a:ext uri="{FF2B5EF4-FFF2-40B4-BE49-F238E27FC236}">
                <a16:creationId xmlns:a16="http://schemas.microsoft.com/office/drawing/2014/main" id="{F1E1F622-EA4C-DD1A-8501-3BBE66C11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19" descr="Декоративный элемент">
            <a:extLst>
              <a:ext uri="{FF2B5EF4-FFF2-40B4-BE49-F238E27FC236}">
                <a16:creationId xmlns:a16="http://schemas.microsoft.com/office/drawing/2014/main" id="{6960DBF4-B112-59B8-40F9-E9CED20F6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Текст 35">
            <a:extLst>
              <a:ext uri="{FF2B5EF4-FFF2-40B4-BE49-F238E27FC236}">
                <a16:creationId xmlns:a16="http://schemas.microsoft.com/office/drawing/2014/main" id="{6EA6FC89-2DF6-0E46-8463-4F4FD64ACA6D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45" name="Текст 35">
            <a:extLst>
              <a:ext uri="{FF2B5EF4-FFF2-40B4-BE49-F238E27FC236}">
                <a16:creationId xmlns:a16="http://schemas.microsoft.com/office/drawing/2014/main" id="{B3E003F5-20A9-DF22-22AE-5C8A1A816B59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04601403-DC3C-3154-82B1-61FE01BDF231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0CE7562D-2594-22BC-4AC4-B6D550EC558A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994C2215-3F6C-9F3A-0BB9-11516E9035C1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8C830CEA-1687-28F4-E70E-9DA13A2B2C9B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18556C42-4002-D050-26EB-B68724A95429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0F473DA2-4E55-249E-E837-83AD7A76C258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52A8F09F-1CA9-9914-69B0-2DCE757CF450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E550E1F7-8F48-4907-DF4E-2FC0E5DA52E1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A4C50215-5F0E-024E-311A-D76D235C1816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6D62AEA6-FD4A-8072-A381-BC3F0EE8F7A9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D36E631F-DE9B-4496-2E77-AD0C72C48C5D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B6F453D1-1400-F826-5A99-2C6B5F65050C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97FCB37E-A881-B5C8-DFB9-365FE876C5B1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0B3F85FC-C9D8-C1C2-7482-82F4AF1A4FD8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5055EDE1-850B-9CB4-FD26-B5260335050D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BCEF9852-62AD-E6D0-FA54-9D9DF75B5599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65" name="Текст 35">
            <a:extLst>
              <a:ext uri="{FF2B5EF4-FFF2-40B4-BE49-F238E27FC236}">
                <a16:creationId xmlns:a16="http://schemas.microsoft.com/office/drawing/2014/main" id="{63758193-0341-9B0C-2157-A2A1BFCA4602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66" name="Овал 19" descr="Декоративный элемент">
            <a:extLst>
              <a:ext uri="{FF2B5EF4-FFF2-40B4-BE49-F238E27FC236}">
                <a16:creationId xmlns:a16="http://schemas.microsoft.com/office/drawing/2014/main" id="{A98DC06B-40B7-E196-52DF-7C825077D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A7A548CE-A98A-EBAF-F0DF-90EA8EF5B4F9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68" name="Овал 11" descr="Декоративный элемент">
            <a:extLst>
              <a:ext uri="{FF2B5EF4-FFF2-40B4-BE49-F238E27FC236}">
                <a16:creationId xmlns:a16="http://schemas.microsoft.com/office/drawing/2014/main" id="{29F53BC4-8FB2-0BF2-4DF0-1567D0DFD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4791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9" name="Текст 35">
            <a:extLst>
              <a:ext uri="{FF2B5EF4-FFF2-40B4-BE49-F238E27FC236}">
                <a16:creationId xmlns:a16="http://schemas.microsoft.com/office/drawing/2014/main" id="{2A0FDC59-63B8-8DC5-C6FE-F8D0152447D9}"/>
              </a:ext>
            </a:extLst>
          </p:cNvPr>
          <p:cNvSpPr txBox="1">
            <a:spLocks/>
          </p:cNvSpPr>
          <p:nvPr/>
        </p:nvSpPr>
        <p:spPr bwMode="white">
          <a:xfrm>
            <a:off x="2074254" y="6454496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Текст 35">
            <a:extLst>
              <a:ext uri="{FF2B5EF4-FFF2-40B4-BE49-F238E27FC236}">
                <a16:creationId xmlns:a16="http://schemas.microsoft.com/office/drawing/2014/main" id="{36E916E5-1404-CBB7-8778-A7A04B741B4F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83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2046DE-6DFE-1F2E-CF8D-99CD2F62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6" y="1146018"/>
            <a:ext cx="9181857" cy="51669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5727F-B8BB-A7BC-D6F8-20D1B34B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92" y="131583"/>
            <a:ext cx="10840914" cy="1260000"/>
          </a:xfrm>
        </p:spPr>
        <p:txBody>
          <a:bodyPr/>
          <a:lstStyle/>
          <a:p>
            <a:r>
              <a:rPr lang="ru-RU" dirty="0"/>
              <a:t>Схема отношений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F4913F-4125-9316-106B-21B89EDE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52" y="1234793"/>
            <a:ext cx="2929943" cy="51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7" descr="временная шкала">
            <a:extLst>
              <a:ext uri="{FF2B5EF4-FFF2-40B4-BE49-F238E27FC236}">
                <a16:creationId xmlns:a16="http://schemas.microsoft.com/office/drawing/2014/main" id="{6EBA2529-EB7C-023C-DC62-7DA03CCD5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0" name="Овал 9" descr="Декоративный элемент">
            <a:extLst>
              <a:ext uri="{FF2B5EF4-FFF2-40B4-BE49-F238E27FC236}">
                <a16:creationId xmlns:a16="http://schemas.microsoft.com/office/drawing/2014/main" id="{31682A46-E1AD-9855-F229-6F5F369E2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1" name="Овал 9" descr="Декоративный элемент">
            <a:extLst>
              <a:ext uri="{FF2B5EF4-FFF2-40B4-BE49-F238E27FC236}">
                <a16:creationId xmlns:a16="http://schemas.microsoft.com/office/drawing/2014/main" id="{BFDD8C96-9D8B-B201-BB9A-B4003069B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Овал 21" descr="Декоративный элемент">
            <a:extLst>
              <a:ext uri="{FF2B5EF4-FFF2-40B4-BE49-F238E27FC236}">
                <a16:creationId xmlns:a16="http://schemas.microsoft.com/office/drawing/2014/main" id="{56C8B87E-38C9-552A-3E20-087AA681C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19" descr="Декоративный элемент">
            <a:extLst>
              <a:ext uri="{FF2B5EF4-FFF2-40B4-BE49-F238E27FC236}">
                <a16:creationId xmlns:a16="http://schemas.microsoft.com/office/drawing/2014/main" id="{CFD6A8F4-FCA4-E7CA-5AEC-DAD050462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4" name="Овал 270" descr="Декоративный элемент">
            <a:extLst>
              <a:ext uri="{FF2B5EF4-FFF2-40B4-BE49-F238E27FC236}">
                <a16:creationId xmlns:a16="http://schemas.microsoft.com/office/drawing/2014/main" id="{78773647-41A7-88B6-F703-154CAF59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4D3046F-927A-C14B-F894-54BDC9E65811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8" name="Овал 19" descr="Декоративный элемент">
            <a:extLst>
              <a:ext uri="{FF2B5EF4-FFF2-40B4-BE49-F238E27FC236}">
                <a16:creationId xmlns:a16="http://schemas.microsoft.com/office/drawing/2014/main" id="{88C03F7E-B9BA-E322-60AC-8FB31B5C6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70" descr="Декоративный элемент">
            <a:extLst>
              <a:ext uri="{FF2B5EF4-FFF2-40B4-BE49-F238E27FC236}">
                <a16:creationId xmlns:a16="http://schemas.microsoft.com/office/drawing/2014/main" id="{C5E48FB7-E19E-C930-3554-922C88452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29" descr="Декоративный элемент">
            <a:extLst>
              <a:ext uri="{FF2B5EF4-FFF2-40B4-BE49-F238E27FC236}">
                <a16:creationId xmlns:a16="http://schemas.microsoft.com/office/drawing/2014/main" id="{E13CAA6E-0D5E-58C0-47E3-F40E16F97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19" descr="Декоративный элемент">
            <a:extLst>
              <a:ext uri="{FF2B5EF4-FFF2-40B4-BE49-F238E27FC236}">
                <a16:creationId xmlns:a16="http://schemas.microsoft.com/office/drawing/2014/main" id="{1D86F1E1-3450-B702-10F9-81A1B272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270" descr="Декоративный элемент">
            <a:extLst>
              <a:ext uri="{FF2B5EF4-FFF2-40B4-BE49-F238E27FC236}">
                <a16:creationId xmlns:a16="http://schemas.microsoft.com/office/drawing/2014/main" id="{8DAF7B85-2A38-941A-C78A-9179EE029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32" descr="Декоративный элемент">
            <a:extLst>
              <a:ext uri="{FF2B5EF4-FFF2-40B4-BE49-F238E27FC236}">
                <a16:creationId xmlns:a16="http://schemas.microsoft.com/office/drawing/2014/main" id="{4E986577-2BF3-3F2B-19E2-12D32B02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19" descr="Декоративный элемент">
            <a:extLst>
              <a:ext uri="{FF2B5EF4-FFF2-40B4-BE49-F238E27FC236}">
                <a16:creationId xmlns:a16="http://schemas.microsoft.com/office/drawing/2014/main" id="{DF677C56-2191-006A-69C7-4077D06CC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270" descr="Декоративный элемент">
            <a:extLst>
              <a:ext uri="{FF2B5EF4-FFF2-40B4-BE49-F238E27FC236}">
                <a16:creationId xmlns:a16="http://schemas.microsoft.com/office/drawing/2014/main" id="{346CB83D-B9F1-D428-C456-C08209CD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35" descr="Декоративный элемент">
            <a:extLst>
              <a:ext uri="{FF2B5EF4-FFF2-40B4-BE49-F238E27FC236}">
                <a16:creationId xmlns:a16="http://schemas.microsoft.com/office/drawing/2014/main" id="{F4DAA2C9-399D-3622-5281-051F06F51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19" descr="Декоративный элемент">
            <a:extLst>
              <a:ext uri="{FF2B5EF4-FFF2-40B4-BE49-F238E27FC236}">
                <a16:creationId xmlns:a16="http://schemas.microsoft.com/office/drawing/2014/main" id="{6804D3BC-E0EE-FFE6-6AD4-EC8DB3C4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270" descr="Декоративный элемент">
            <a:extLst>
              <a:ext uri="{FF2B5EF4-FFF2-40B4-BE49-F238E27FC236}">
                <a16:creationId xmlns:a16="http://schemas.microsoft.com/office/drawing/2014/main" id="{26E3A2D9-F4F5-3BC6-FCA8-4568DEAEE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38" descr="Декоративный элемент">
            <a:extLst>
              <a:ext uri="{FF2B5EF4-FFF2-40B4-BE49-F238E27FC236}">
                <a16:creationId xmlns:a16="http://schemas.microsoft.com/office/drawing/2014/main" id="{88BC58AA-DA2F-DE14-4C91-91C3FCA74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19" descr="Декоративный элемент">
            <a:extLst>
              <a:ext uri="{FF2B5EF4-FFF2-40B4-BE49-F238E27FC236}">
                <a16:creationId xmlns:a16="http://schemas.microsoft.com/office/drawing/2014/main" id="{332C1544-B1CE-A362-7981-FE6AE3E6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270" descr="Декоративный элемент">
            <a:extLst>
              <a:ext uri="{FF2B5EF4-FFF2-40B4-BE49-F238E27FC236}">
                <a16:creationId xmlns:a16="http://schemas.microsoft.com/office/drawing/2014/main" id="{1A002BE6-BE6C-DF8F-A796-F02EE9D68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41" descr="Декоративный элемент">
            <a:extLst>
              <a:ext uri="{FF2B5EF4-FFF2-40B4-BE49-F238E27FC236}">
                <a16:creationId xmlns:a16="http://schemas.microsoft.com/office/drawing/2014/main" id="{201F66E8-BAB9-E26E-F65F-E022D572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19" descr="Декоративный элемент">
            <a:extLst>
              <a:ext uri="{FF2B5EF4-FFF2-40B4-BE49-F238E27FC236}">
                <a16:creationId xmlns:a16="http://schemas.microsoft.com/office/drawing/2014/main" id="{AD48D18F-F52E-D692-3735-7D8CE4925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Текст 35">
            <a:extLst>
              <a:ext uri="{FF2B5EF4-FFF2-40B4-BE49-F238E27FC236}">
                <a16:creationId xmlns:a16="http://schemas.microsoft.com/office/drawing/2014/main" id="{A2CB0EC1-BFE3-9CD6-2ED1-967EDA637F2B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45" name="Текст 35">
            <a:extLst>
              <a:ext uri="{FF2B5EF4-FFF2-40B4-BE49-F238E27FC236}">
                <a16:creationId xmlns:a16="http://schemas.microsoft.com/office/drawing/2014/main" id="{D65068D5-9764-B59E-6E4B-DD0DFB5FD472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5DEEEBFB-8FDB-78C6-3F9C-CC9B8F9EA469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6D1B0909-7AD3-C0B2-BB61-511391B0B805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0C7DA902-5203-1C01-E283-F08274D8C753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09FE879E-8F49-3064-8AA8-F0ED24F9268B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735D0255-DD24-DC2E-9EFF-B5257D2ED6DD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06193764-1A29-3925-4A7A-A14401D3958E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3EEC7ADE-D713-DBB3-54A7-F6BDF06ABF14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23E30ACB-A31E-27C8-227B-F5B2C4E1B5E5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D553E628-BDA3-9C35-FBD1-4ECBAE162852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0D869FC1-E5C9-D408-D209-4252F54F10A1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B6523B28-8A0A-16FE-061B-BC412B3EBF2C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1E876A7B-15B5-D3A0-6CF6-8A58A16D2E77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49366B81-2BBE-502E-B93D-6F0B1D25DA35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2E9F5D2B-5849-4711-33DF-AF8E36611036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2B446139-D597-B2E9-D182-101636EDD738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2048" name="Текст 35">
            <a:extLst>
              <a:ext uri="{FF2B5EF4-FFF2-40B4-BE49-F238E27FC236}">
                <a16:creationId xmlns:a16="http://schemas.microsoft.com/office/drawing/2014/main" id="{0E60243F-4568-A25F-2581-7FA08E00DD3E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2049" name="Текст 35">
            <a:extLst>
              <a:ext uri="{FF2B5EF4-FFF2-40B4-BE49-F238E27FC236}">
                <a16:creationId xmlns:a16="http://schemas.microsoft.com/office/drawing/2014/main" id="{014D5C28-26AA-613D-A1FF-5831926B3036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2051" name="Овал 19" descr="Декоративный элемент">
            <a:extLst>
              <a:ext uri="{FF2B5EF4-FFF2-40B4-BE49-F238E27FC236}">
                <a16:creationId xmlns:a16="http://schemas.microsoft.com/office/drawing/2014/main" id="{9F3061FF-50CB-EF5F-F677-CC73F3ED0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052" name="Текст 35">
            <a:extLst>
              <a:ext uri="{FF2B5EF4-FFF2-40B4-BE49-F238E27FC236}">
                <a16:creationId xmlns:a16="http://schemas.microsoft.com/office/drawing/2014/main" id="{5FFD12BE-0439-142F-B4CB-01B19E13A3F0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2053" name="Текст 35">
            <a:extLst>
              <a:ext uri="{FF2B5EF4-FFF2-40B4-BE49-F238E27FC236}">
                <a16:creationId xmlns:a16="http://schemas.microsoft.com/office/drawing/2014/main" id="{5FD3D5EA-2953-2AC0-F185-0A6A7ADDB4C8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2054" name="Овал 11" descr="Декоративный элемент">
            <a:extLst>
              <a:ext uri="{FF2B5EF4-FFF2-40B4-BE49-F238E27FC236}">
                <a16:creationId xmlns:a16="http://schemas.microsoft.com/office/drawing/2014/main" id="{EAA25246-DAA5-A11A-DFF3-0C32FAD0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433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055" name="Текст 35">
            <a:extLst>
              <a:ext uri="{FF2B5EF4-FFF2-40B4-BE49-F238E27FC236}">
                <a16:creationId xmlns:a16="http://schemas.microsoft.com/office/drawing/2014/main" id="{E01C7FED-484D-F8FE-416A-EBE5F2C8505A}"/>
              </a:ext>
            </a:extLst>
          </p:cNvPr>
          <p:cNvSpPr txBox="1">
            <a:spLocks/>
          </p:cNvSpPr>
          <p:nvPr/>
        </p:nvSpPr>
        <p:spPr bwMode="white">
          <a:xfrm>
            <a:off x="2622896" y="649425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6233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397B-6ACF-034F-A099-FC0572C5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52628"/>
            <a:ext cx="10840914" cy="1260000"/>
          </a:xfrm>
        </p:spPr>
        <p:txBody>
          <a:bodyPr/>
          <a:lstStyle/>
          <a:p>
            <a:r>
              <a:rPr lang="ru-RU" dirty="0"/>
              <a:t>Модульная схема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BDF13B-1ADD-1BAC-AA47-4C2B8CF7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51" y="1152191"/>
            <a:ext cx="7802417" cy="520849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5" name="Прямоугольник 7" descr="временная шкала">
            <a:extLst>
              <a:ext uri="{FF2B5EF4-FFF2-40B4-BE49-F238E27FC236}">
                <a16:creationId xmlns:a16="http://schemas.microsoft.com/office/drawing/2014/main" id="{9BAA1409-BBC0-2B09-73AF-24C819AB8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6" name="Овал 9" descr="Декоративный элемент">
            <a:extLst>
              <a:ext uri="{FF2B5EF4-FFF2-40B4-BE49-F238E27FC236}">
                <a16:creationId xmlns:a16="http://schemas.microsoft.com/office/drawing/2014/main" id="{6EDECEE9-3502-8CC1-0EF1-6F6A2FA44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7" name="Овал 9" descr="Декоративный элемент">
            <a:extLst>
              <a:ext uri="{FF2B5EF4-FFF2-40B4-BE49-F238E27FC236}">
                <a16:creationId xmlns:a16="http://schemas.microsoft.com/office/drawing/2014/main" id="{31152D65-6419-AB1B-CB36-DBD8537B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8" name="Овал 17" descr="Декоративный элемент">
            <a:extLst>
              <a:ext uri="{FF2B5EF4-FFF2-40B4-BE49-F238E27FC236}">
                <a16:creationId xmlns:a16="http://schemas.microsoft.com/office/drawing/2014/main" id="{445DAB4F-B89C-6B38-FC55-3EF7B7839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9" name="Овал 19" descr="Декоративный элемент">
            <a:extLst>
              <a:ext uri="{FF2B5EF4-FFF2-40B4-BE49-F238E27FC236}">
                <a16:creationId xmlns:a16="http://schemas.microsoft.com/office/drawing/2014/main" id="{A7A5F135-653C-726A-A00A-EA00A39C3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0" name="Овал 270" descr="Декоративный элемент">
            <a:extLst>
              <a:ext uri="{FF2B5EF4-FFF2-40B4-BE49-F238E27FC236}">
                <a16:creationId xmlns:a16="http://schemas.microsoft.com/office/drawing/2014/main" id="{67C37C2E-D48C-1953-1E59-C8F6A23B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Текст 35">
            <a:extLst>
              <a:ext uri="{FF2B5EF4-FFF2-40B4-BE49-F238E27FC236}">
                <a16:creationId xmlns:a16="http://schemas.microsoft.com/office/drawing/2014/main" id="{758D0D26-7465-E932-5CD3-D0B9612882FF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3" name="Овал 22" descr="Декоративный элемент">
            <a:extLst>
              <a:ext uri="{FF2B5EF4-FFF2-40B4-BE49-F238E27FC236}">
                <a16:creationId xmlns:a16="http://schemas.microsoft.com/office/drawing/2014/main" id="{5F1DFC52-8D78-4A70-AE62-99FD08E1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5" name="Овал 270" descr="Декоративный элемент">
            <a:extLst>
              <a:ext uri="{FF2B5EF4-FFF2-40B4-BE49-F238E27FC236}">
                <a16:creationId xmlns:a16="http://schemas.microsoft.com/office/drawing/2014/main" id="{E1BCBAFD-9174-7658-51EA-DC00AA81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25" descr="Декоративный элемент">
            <a:extLst>
              <a:ext uri="{FF2B5EF4-FFF2-40B4-BE49-F238E27FC236}">
                <a16:creationId xmlns:a16="http://schemas.microsoft.com/office/drawing/2014/main" id="{D8F6DC47-12E2-7EBC-B838-67847AA58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7" name="Овал 19" descr="Декоративный элемент">
            <a:extLst>
              <a:ext uri="{FF2B5EF4-FFF2-40B4-BE49-F238E27FC236}">
                <a16:creationId xmlns:a16="http://schemas.microsoft.com/office/drawing/2014/main" id="{B6DFA143-F85F-9801-4E22-38AB53A16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Овал 270" descr="Декоративный элемент">
            <a:extLst>
              <a:ext uri="{FF2B5EF4-FFF2-40B4-BE49-F238E27FC236}">
                <a16:creationId xmlns:a16="http://schemas.microsoft.com/office/drawing/2014/main" id="{EA43840A-43BD-11A1-C27B-B33E30B0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9" name="Овал 28" descr="Декоративный элемент">
            <a:extLst>
              <a:ext uri="{FF2B5EF4-FFF2-40B4-BE49-F238E27FC236}">
                <a16:creationId xmlns:a16="http://schemas.microsoft.com/office/drawing/2014/main" id="{7F5DB923-7AD4-E40F-D129-7994EED2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19" descr="Декоративный элемент">
            <a:extLst>
              <a:ext uri="{FF2B5EF4-FFF2-40B4-BE49-F238E27FC236}">
                <a16:creationId xmlns:a16="http://schemas.microsoft.com/office/drawing/2014/main" id="{B1F5CF6C-232C-1F2F-06FD-C22CE1D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1" name="Овал 270" descr="Декоративный элемент">
            <a:extLst>
              <a:ext uri="{FF2B5EF4-FFF2-40B4-BE49-F238E27FC236}">
                <a16:creationId xmlns:a16="http://schemas.microsoft.com/office/drawing/2014/main" id="{A25E2844-29D7-B443-E260-FA0308161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31" descr="Декоративный элемент">
            <a:extLst>
              <a:ext uri="{FF2B5EF4-FFF2-40B4-BE49-F238E27FC236}">
                <a16:creationId xmlns:a16="http://schemas.microsoft.com/office/drawing/2014/main" id="{9233BE1D-F2B3-CACE-6C13-064141138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19" descr="Декоративный элемент">
            <a:extLst>
              <a:ext uri="{FF2B5EF4-FFF2-40B4-BE49-F238E27FC236}">
                <a16:creationId xmlns:a16="http://schemas.microsoft.com/office/drawing/2014/main" id="{00528603-F9AE-6B9E-B74C-0C887A91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270" descr="Декоративный элемент">
            <a:extLst>
              <a:ext uri="{FF2B5EF4-FFF2-40B4-BE49-F238E27FC236}">
                <a16:creationId xmlns:a16="http://schemas.microsoft.com/office/drawing/2014/main" id="{AF87D207-EEFF-E73E-E5BB-4FC38FB11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34" descr="Декоративный элемент">
            <a:extLst>
              <a:ext uri="{FF2B5EF4-FFF2-40B4-BE49-F238E27FC236}">
                <a16:creationId xmlns:a16="http://schemas.microsoft.com/office/drawing/2014/main" id="{61D2CC2F-07A6-5595-BE73-F6E012253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19" descr="Декоративный элемент">
            <a:extLst>
              <a:ext uri="{FF2B5EF4-FFF2-40B4-BE49-F238E27FC236}">
                <a16:creationId xmlns:a16="http://schemas.microsoft.com/office/drawing/2014/main" id="{963F7E50-200E-53B5-C506-3AFFDBB52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270" descr="Декоративный элемент">
            <a:extLst>
              <a:ext uri="{FF2B5EF4-FFF2-40B4-BE49-F238E27FC236}">
                <a16:creationId xmlns:a16="http://schemas.microsoft.com/office/drawing/2014/main" id="{6539AA37-6E1C-047C-9E03-F279B4B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37" descr="Декоративный элемент">
            <a:extLst>
              <a:ext uri="{FF2B5EF4-FFF2-40B4-BE49-F238E27FC236}">
                <a16:creationId xmlns:a16="http://schemas.microsoft.com/office/drawing/2014/main" id="{A2D1528E-D9CB-E612-8678-28F0B1F32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19" descr="Декоративный элемент">
            <a:extLst>
              <a:ext uri="{FF2B5EF4-FFF2-40B4-BE49-F238E27FC236}">
                <a16:creationId xmlns:a16="http://schemas.microsoft.com/office/drawing/2014/main" id="{194B7494-8634-EB12-D499-995A9369D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Текст 35">
            <a:extLst>
              <a:ext uri="{FF2B5EF4-FFF2-40B4-BE49-F238E27FC236}">
                <a16:creationId xmlns:a16="http://schemas.microsoft.com/office/drawing/2014/main" id="{1C84CA17-238C-6C50-6DBA-0080BC9923E9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41" name="Текст 35">
            <a:extLst>
              <a:ext uri="{FF2B5EF4-FFF2-40B4-BE49-F238E27FC236}">
                <a16:creationId xmlns:a16="http://schemas.microsoft.com/office/drawing/2014/main" id="{2FF247F4-29C6-8D4D-DCA5-C31599F14048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42" name="Текст 35">
            <a:extLst>
              <a:ext uri="{FF2B5EF4-FFF2-40B4-BE49-F238E27FC236}">
                <a16:creationId xmlns:a16="http://schemas.microsoft.com/office/drawing/2014/main" id="{7B824453-D2B3-6D04-FDA7-741CC984F8AB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43" name="Текст 35">
            <a:extLst>
              <a:ext uri="{FF2B5EF4-FFF2-40B4-BE49-F238E27FC236}">
                <a16:creationId xmlns:a16="http://schemas.microsoft.com/office/drawing/2014/main" id="{3F6277DD-CC77-76FA-E2F8-B692D622F0DB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F2C4A3CD-010B-E41A-DA96-049E06800ADC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44024830-7553-BF26-6C71-DDF64F994216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C61D388C-8F95-701F-AC73-570CD8630918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A73FC3F2-B385-781D-CD5F-02A066534C6E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E22CBD15-B2E9-DFB7-AA26-52914D9AB6B5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A943EBC2-FB19-908B-F991-18648DE5B94B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62670E68-8453-497E-ECE4-80A1904D265F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80C8F50A-C4E8-0611-4919-48AF7C961EF4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C9294F95-386C-15A9-8E90-ACCBA10DB9CC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D751BC49-8E73-7C0B-B026-3DDEAA3921D2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1B67A41E-07E6-471C-EEA5-15363A0A1F84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A860C28F-C516-4A13-2CE1-3AD8DCDBF07D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8672EDE3-D5B7-6393-6126-C48F76D59A63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E98C9EC8-371F-6356-1BBE-99991EF06FD2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ADC8DF94-F6A7-A5F0-4505-0C557F7BDD50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62" name="Овал 19" descr="Декоративный элемент">
            <a:extLst>
              <a:ext uri="{FF2B5EF4-FFF2-40B4-BE49-F238E27FC236}">
                <a16:creationId xmlns:a16="http://schemas.microsoft.com/office/drawing/2014/main" id="{41B120F3-41CE-3C7C-4A8F-13EB59182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055F84F9-C15A-9B3F-F2BD-3206D8334CE4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EDFC636B-3EF5-6689-F761-C66199C59D52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65" name="Овал 11" descr="Декоративный элемент">
            <a:extLst>
              <a:ext uri="{FF2B5EF4-FFF2-40B4-BE49-F238E27FC236}">
                <a16:creationId xmlns:a16="http://schemas.microsoft.com/office/drawing/2014/main" id="{8558EF19-2C0A-6793-4F9C-8D6C9C6BA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973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A66FB276-DD25-41A8-CAD0-552C57679426}"/>
              </a:ext>
            </a:extLst>
          </p:cNvPr>
          <p:cNvSpPr txBox="1">
            <a:spLocks/>
          </p:cNvSpPr>
          <p:nvPr/>
        </p:nvSpPr>
        <p:spPr bwMode="white">
          <a:xfrm>
            <a:off x="3187436" y="646244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6677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C3B2-51F0-CCE4-50F9-40588986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09" y="600324"/>
            <a:ext cx="5441740" cy="1578333"/>
          </a:xfrm>
        </p:spPr>
        <p:txBody>
          <a:bodyPr>
            <a:normAutofit/>
          </a:bodyPr>
          <a:lstStyle/>
          <a:p>
            <a:r>
              <a:rPr lang="ru-RU" dirty="0"/>
              <a:t>Страница</a:t>
            </a:r>
            <a:br>
              <a:rPr lang="ru-RU" dirty="0"/>
            </a:br>
            <a:r>
              <a:rPr lang="ru-RU" dirty="0"/>
              <a:t>Авторизации </a:t>
            </a:r>
            <a:br>
              <a:rPr lang="ru-RU" dirty="0"/>
            </a:br>
            <a:r>
              <a:rPr lang="ru-RU" dirty="0"/>
              <a:t>и регистрации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35EAF-18C8-A079-D505-2FBFC659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014" y="519868"/>
            <a:ext cx="5963096" cy="293242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80B9A-846F-F3F3-A292-43F48E0E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3" y="3299791"/>
            <a:ext cx="5441740" cy="30618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F2A8030C-182A-9043-C13E-996999D2BAF8}"/>
              </a:ext>
            </a:extLst>
          </p:cNvPr>
          <p:cNvSpPr txBox="1">
            <a:spLocks/>
          </p:cNvSpPr>
          <p:nvPr/>
        </p:nvSpPr>
        <p:spPr>
          <a:xfrm>
            <a:off x="6264066" y="3988177"/>
            <a:ext cx="3440051" cy="59097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Хэширование пароля в БД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D1AC86-D6F9-82B6-B2FB-905D02A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18980"/>
            <a:ext cx="4906144" cy="78931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1" name="Прямоугольник 7" descr="временная шкала">
            <a:extLst>
              <a:ext uri="{FF2B5EF4-FFF2-40B4-BE49-F238E27FC236}">
                <a16:creationId xmlns:a16="http://schemas.microsoft.com/office/drawing/2014/main" id="{F97319D2-56A3-5C7B-9B57-C92300A1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2" name="Овал 9" descr="Декоративный элемент">
            <a:extLst>
              <a:ext uri="{FF2B5EF4-FFF2-40B4-BE49-F238E27FC236}">
                <a16:creationId xmlns:a16="http://schemas.microsoft.com/office/drawing/2014/main" id="{1AA8E89C-6E61-59A5-4DCF-DF7341777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3" name="Овал 9" descr="Декоративный элемент">
            <a:extLst>
              <a:ext uri="{FF2B5EF4-FFF2-40B4-BE49-F238E27FC236}">
                <a16:creationId xmlns:a16="http://schemas.microsoft.com/office/drawing/2014/main" id="{241A1C35-89F7-BB9D-A593-C451679C0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4" name="Овал 23" descr="Декоративный элемент">
            <a:extLst>
              <a:ext uri="{FF2B5EF4-FFF2-40B4-BE49-F238E27FC236}">
                <a16:creationId xmlns:a16="http://schemas.microsoft.com/office/drawing/2014/main" id="{C647C822-6122-F216-254E-64272F882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5" name="Овал 19" descr="Декоративный элемент">
            <a:extLst>
              <a:ext uri="{FF2B5EF4-FFF2-40B4-BE49-F238E27FC236}">
                <a16:creationId xmlns:a16="http://schemas.microsoft.com/office/drawing/2014/main" id="{376E65AC-EA47-1FE5-5320-3282573B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6" name="Овал 270" descr="Декоративный элемент">
            <a:extLst>
              <a:ext uri="{FF2B5EF4-FFF2-40B4-BE49-F238E27FC236}">
                <a16:creationId xmlns:a16="http://schemas.microsoft.com/office/drawing/2014/main" id="{7F3A1103-08CB-85AC-0AD5-E00EAA55B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E778019F-D093-8614-CCF0-5DAD2CBE2CFD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29" name="Овал 28" descr="Декоративный элемент">
            <a:extLst>
              <a:ext uri="{FF2B5EF4-FFF2-40B4-BE49-F238E27FC236}">
                <a16:creationId xmlns:a16="http://schemas.microsoft.com/office/drawing/2014/main" id="{18FAB6E6-3FC9-BADB-E858-1E46DE149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0" name="Овал 19" descr="Декоративный элемент">
            <a:extLst>
              <a:ext uri="{FF2B5EF4-FFF2-40B4-BE49-F238E27FC236}">
                <a16:creationId xmlns:a16="http://schemas.microsoft.com/office/drawing/2014/main" id="{538B4708-6F92-98EA-023C-B0716872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2" name="Овал 31" descr="Декоративный элемент">
            <a:extLst>
              <a:ext uri="{FF2B5EF4-FFF2-40B4-BE49-F238E27FC236}">
                <a16:creationId xmlns:a16="http://schemas.microsoft.com/office/drawing/2014/main" id="{6D27A9B9-D429-1867-EBD4-ABE9E5195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99" y="646819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3" name="Овал 19" descr="Декоративный элемент">
            <a:extLst>
              <a:ext uri="{FF2B5EF4-FFF2-40B4-BE49-F238E27FC236}">
                <a16:creationId xmlns:a16="http://schemas.microsoft.com/office/drawing/2014/main" id="{E5CDDFC6-097C-C1F0-E7AC-CE33D621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4" name="Овал 270" descr="Декоративный элемент">
            <a:extLst>
              <a:ext uri="{FF2B5EF4-FFF2-40B4-BE49-F238E27FC236}">
                <a16:creationId xmlns:a16="http://schemas.microsoft.com/office/drawing/2014/main" id="{2AEF6CC1-39DB-302A-C25D-3035D067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5" name="Овал 34" descr="Декоративный элемент">
            <a:extLst>
              <a:ext uri="{FF2B5EF4-FFF2-40B4-BE49-F238E27FC236}">
                <a16:creationId xmlns:a16="http://schemas.microsoft.com/office/drawing/2014/main" id="{30C83977-BEFE-597B-CF0A-C075A1678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6" name="Овал 19" descr="Декоративный элемент">
            <a:extLst>
              <a:ext uri="{FF2B5EF4-FFF2-40B4-BE49-F238E27FC236}">
                <a16:creationId xmlns:a16="http://schemas.microsoft.com/office/drawing/2014/main" id="{682A0A61-B3E9-C133-E643-D99C2B0A5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7" name="Овал 270" descr="Декоративный элемент">
            <a:extLst>
              <a:ext uri="{FF2B5EF4-FFF2-40B4-BE49-F238E27FC236}">
                <a16:creationId xmlns:a16="http://schemas.microsoft.com/office/drawing/2014/main" id="{9341903D-B788-859C-F6AB-9CB159369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8" name="Овал 37" descr="Декоративный элемент">
            <a:extLst>
              <a:ext uri="{FF2B5EF4-FFF2-40B4-BE49-F238E27FC236}">
                <a16:creationId xmlns:a16="http://schemas.microsoft.com/office/drawing/2014/main" id="{343673CC-59C5-699E-3E14-58ED2401E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39" name="Овал 19" descr="Декоративный элемент">
            <a:extLst>
              <a:ext uri="{FF2B5EF4-FFF2-40B4-BE49-F238E27FC236}">
                <a16:creationId xmlns:a16="http://schemas.microsoft.com/office/drawing/2014/main" id="{761AC174-5538-C124-5ACE-EE9279C3E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0" name="Овал 270" descr="Декоративный элемент">
            <a:extLst>
              <a:ext uri="{FF2B5EF4-FFF2-40B4-BE49-F238E27FC236}">
                <a16:creationId xmlns:a16="http://schemas.microsoft.com/office/drawing/2014/main" id="{5D3881EB-2639-2386-3736-4F6D88B6E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1" name="Овал 40" descr="Декоративный элемент">
            <a:extLst>
              <a:ext uri="{FF2B5EF4-FFF2-40B4-BE49-F238E27FC236}">
                <a16:creationId xmlns:a16="http://schemas.microsoft.com/office/drawing/2014/main" id="{85928434-764F-C5A0-363A-8CB8FA58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2" name="Овал 19" descr="Декоративный элемент">
            <a:extLst>
              <a:ext uri="{FF2B5EF4-FFF2-40B4-BE49-F238E27FC236}">
                <a16:creationId xmlns:a16="http://schemas.microsoft.com/office/drawing/2014/main" id="{C06EA2EB-8C6C-F210-D53A-20F558BF0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270" descr="Декоративный элемент">
            <a:extLst>
              <a:ext uri="{FF2B5EF4-FFF2-40B4-BE49-F238E27FC236}">
                <a16:creationId xmlns:a16="http://schemas.microsoft.com/office/drawing/2014/main" id="{FE5963E8-D73B-D367-76CC-0B99C5C85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Овал 43" descr="Декоративный элемент">
            <a:extLst>
              <a:ext uri="{FF2B5EF4-FFF2-40B4-BE49-F238E27FC236}">
                <a16:creationId xmlns:a16="http://schemas.microsoft.com/office/drawing/2014/main" id="{2034FFE9-D7E3-6D56-6023-DDF91998F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19" descr="Декоративный элемент">
            <a:extLst>
              <a:ext uri="{FF2B5EF4-FFF2-40B4-BE49-F238E27FC236}">
                <a16:creationId xmlns:a16="http://schemas.microsoft.com/office/drawing/2014/main" id="{BF5BBA8E-B8E0-96ED-576D-F9ADFD560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EBB36DBE-05D2-9174-F626-76AD2D19BBEC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22580BE5-57C1-E66C-17B4-9507504EA31F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6D9DFF3B-F734-6C46-EDE8-A7A64F849A1A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43862C5C-6F50-7911-C004-386E5B4F71C9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8DEDAC9E-D461-79F7-BA02-0DE89DA43D45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E9371789-F990-C081-EFC6-B478C7B9E019}"/>
              </a:ext>
            </a:extLst>
          </p:cNvPr>
          <p:cNvSpPr txBox="1">
            <a:spLocks/>
          </p:cNvSpPr>
          <p:nvPr/>
        </p:nvSpPr>
        <p:spPr bwMode="white">
          <a:xfrm>
            <a:off x="4339401" y="646312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9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F4C85EB3-7DEB-AE43-2C72-AA42B4BA3B58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56" name="Текст 35">
            <a:extLst>
              <a:ext uri="{FF2B5EF4-FFF2-40B4-BE49-F238E27FC236}">
                <a16:creationId xmlns:a16="http://schemas.microsoft.com/office/drawing/2014/main" id="{A8E7574D-EAC5-075C-DE62-45A59B1F8FA4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57" name="Текст 35">
            <a:extLst>
              <a:ext uri="{FF2B5EF4-FFF2-40B4-BE49-F238E27FC236}">
                <a16:creationId xmlns:a16="http://schemas.microsoft.com/office/drawing/2014/main" id="{43079BFE-5AB3-0C49-A8DB-42938AC151CD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58" name="Текст 35">
            <a:extLst>
              <a:ext uri="{FF2B5EF4-FFF2-40B4-BE49-F238E27FC236}">
                <a16:creationId xmlns:a16="http://schemas.microsoft.com/office/drawing/2014/main" id="{82220C97-0215-A4C0-320B-F67BCCF34D88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59" name="Текст 35">
            <a:extLst>
              <a:ext uri="{FF2B5EF4-FFF2-40B4-BE49-F238E27FC236}">
                <a16:creationId xmlns:a16="http://schemas.microsoft.com/office/drawing/2014/main" id="{DACE3A71-AB9C-37CF-6E4C-3031B4BC4029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60" name="Текст 35">
            <a:extLst>
              <a:ext uri="{FF2B5EF4-FFF2-40B4-BE49-F238E27FC236}">
                <a16:creationId xmlns:a16="http://schemas.microsoft.com/office/drawing/2014/main" id="{69394AEB-B3B0-E380-1082-1666034D7646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61" name="Текст 35">
            <a:extLst>
              <a:ext uri="{FF2B5EF4-FFF2-40B4-BE49-F238E27FC236}">
                <a16:creationId xmlns:a16="http://schemas.microsoft.com/office/drawing/2014/main" id="{79A5E6D4-D540-2698-EB78-688D583C3283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62" name="Текст 35">
            <a:extLst>
              <a:ext uri="{FF2B5EF4-FFF2-40B4-BE49-F238E27FC236}">
                <a16:creationId xmlns:a16="http://schemas.microsoft.com/office/drawing/2014/main" id="{E46EFCA1-5505-5200-29BE-F51310ACE5E9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63" name="Текст 35">
            <a:extLst>
              <a:ext uri="{FF2B5EF4-FFF2-40B4-BE49-F238E27FC236}">
                <a16:creationId xmlns:a16="http://schemas.microsoft.com/office/drawing/2014/main" id="{EE1ADBF3-A1F5-6201-C084-D9786B827D12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64" name="Текст 35">
            <a:extLst>
              <a:ext uri="{FF2B5EF4-FFF2-40B4-BE49-F238E27FC236}">
                <a16:creationId xmlns:a16="http://schemas.microsoft.com/office/drawing/2014/main" id="{32AD4D74-8D63-23D6-2902-B93255D605CB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65" name="Текст 35">
            <a:extLst>
              <a:ext uri="{FF2B5EF4-FFF2-40B4-BE49-F238E27FC236}">
                <a16:creationId xmlns:a16="http://schemas.microsoft.com/office/drawing/2014/main" id="{3158A35D-0E57-D9C2-F0EE-89B37C100BB1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66" name="Текст 35">
            <a:extLst>
              <a:ext uri="{FF2B5EF4-FFF2-40B4-BE49-F238E27FC236}">
                <a16:creationId xmlns:a16="http://schemas.microsoft.com/office/drawing/2014/main" id="{D6994E17-7E56-05A8-85F2-7BB2D5BDE84D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495BC133-FE35-957D-A436-B8DA682669CE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68" name="Овал 19" descr="Декоративный элемент">
            <a:extLst>
              <a:ext uri="{FF2B5EF4-FFF2-40B4-BE49-F238E27FC236}">
                <a16:creationId xmlns:a16="http://schemas.microsoft.com/office/drawing/2014/main" id="{89EFC086-9121-0082-05A2-1AADB887C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9" name="Текст 35">
            <a:extLst>
              <a:ext uri="{FF2B5EF4-FFF2-40B4-BE49-F238E27FC236}">
                <a16:creationId xmlns:a16="http://schemas.microsoft.com/office/drawing/2014/main" id="{848F68CC-517B-A9C8-B1EA-FA3326828F1C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E38D6CD7-5B10-4AA2-A119-09C242D07910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71" name="Овал 11" descr="Декоративный элемент">
            <a:extLst>
              <a:ext uri="{FF2B5EF4-FFF2-40B4-BE49-F238E27FC236}">
                <a16:creationId xmlns:a16="http://schemas.microsoft.com/office/drawing/2014/main" id="{9B670EAD-60BB-FB0F-3915-1EF04DA75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760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13742FE2-E78C-A815-35DB-7FF554206F6A}"/>
              </a:ext>
            </a:extLst>
          </p:cNvPr>
          <p:cNvSpPr txBox="1">
            <a:spLocks/>
          </p:cNvSpPr>
          <p:nvPr/>
        </p:nvSpPr>
        <p:spPr bwMode="white">
          <a:xfrm>
            <a:off x="3712223" y="649425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582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08F6F-5A72-5DA8-F24C-AD8841E3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46" y="283597"/>
            <a:ext cx="4681330" cy="1052222"/>
          </a:xfrm>
        </p:spPr>
        <p:txBody>
          <a:bodyPr/>
          <a:lstStyle/>
          <a:p>
            <a:r>
              <a:rPr lang="ru-RU" dirty="0"/>
              <a:t>Навигация по сайту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C488B58-3E37-784C-802E-E16574A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40" y="2146852"/>
            <a:ext cx="2643228" cy="228898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356AEF0-0AD4-B0FB-1377-0087DA2D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56" y="1057231"/>
            <a:ext cx="10592023" cy="52931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0728B5D-7117-09B2-DD38-7055842105A6}"/>
              </a:ext>
            </a:extLst>
          </p:cNvPr>
          <p:cNvCxnSpPr>
            <a:cxnSpLocks/>
          </p:cNvCxnSpPr>
          <p:nvPr/>
        </p:nvCxnSpPr>
        <p:spPr>
          <a:xfrm flipH="1">
            <a:off x="8539843" y="1412421"/>
            <a:ext cx="1167493" cy="1314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C408A37-667E-29AA-40B4-27771C99E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414"/>
          <a:stretch/>
        </p:blipFill>
        <p:spPr>
          <a:xfrm>
            <a:off x="700902" y="1769156"/>
            <a:ext cx="2332863" cy="257424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A2C37A2-C29F-54CE-586A-12AE13ABD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604" y="1718122"/>
            <a:ext cx="2047327" cy="442422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83FE03A-4469-8D19-DF4F-087D62E10E33}"/>
              </a:ext>
            </a:extLst>
          </p:cNvPr>
          <p:cNvCxnSpPr>
            <a:cxnSpLocks/>
          </p:cNvCxnSpPr>
          <p:nvPr/>
        </p:nvCxnSpPr>
        <p:spPr>
          <a:xfrm>
            <a:off x="932744" y="1959429"/>
            <a:ext cx="2766860" cy="462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7" descr="временная шкала">
            <a:extLst>
              <a:ext uri="{FF2B5EF4-FFF2-40B4-BE49-F238E27FC236}">
                <a16:creationId xmlns:a16="http://schemas.microsoft.com/office/drawing/2014/main" id="{CA5B070A-1300-42FE-CCB0-525A86DEF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6" y="6577012"/>
            <a:ext cx="11656611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3" name="Овал 9" descr="Декоративный элемент">
            <a:extLst>
              <a:ext uri="{FF2B5EF4-FFF2-40B4-BE49-F238E27FC236}">
                <a16:creationId xmlns:a16="http://schemas.microsoft.com/office/drawing/2014/main" id="{A999D516-36F7-C70E-69B6-9585DE5F5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1" y="645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4" name="Овал 9" descr="Декоративный элемент">
            <a:extLst>
              <a:ext uri="{FF2B5EF4-FFF2-40B4-BE49-F238E27FC236}">
                <a16:creationId xmlns:a16="http://schemas.microsoft.com/office/drawing/2014/main" id="{EA0E2DEA-248F-6044-72C2-47F75D160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2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5" name="Овал 44" descr="Декоративный элемент">
            <a:extLst>
              <a:ext uri="{FF2B5EF4-FFF2-40B4-BE49-F238E27FC236}">
                <a16:creationId xmlns:a16="http://schemas.microsoft.com/office/drawing/2014/main" id="{0E8CB324-6160-E052-9C44-6E6E8D99E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581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6" name="Овал 19" descr="Декоративный элемент">
            <a:extLst>
              <a:ext uri="{FF2B5EF4-FFF2-40B4-BE49-F238E27FC236}">
                <a16:creationId xmlns:a16="http://schemas.microsoft.com/office/drawing/2014/main" id="{B06C257A-73E4-9368-30AD-C12037CC5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15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7" name="Овал 270" descr="Декоративный элемент">
            <a:extLst>
              <a:ext uri="{FF2B5EF4-FFF2-40B4-BE49-F238E27FC236}">
                <a16:creationId xmlns:a16="http://schemas.microsoft.com/office/drawing/2014/main" id="{00BC283A-883A-94BA-1BA5-B4F3DE884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128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CBBE8F0E-90EB-E255-4370-C5841DF33539}"/>
              </a:ext>
            </a:extLst>
          </p:cNvPr>
          <p:cNvSpPr txBox="1">
            <a:spLocks/>
          </p:cNvSpPr>
          <p:nvPr/>
        </p:nvSpPr>
        <p:spPr bwMode="white">
          <a:xfrm>
            <a:off x="607584" y="647486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</a:t>
            </a:r>
          </a:p>
        </p:txBody>
      </p:sp>
      <p:sp>
        <p:nvSpPr>
          <p:cNvPr id="50" name="Овал 49" descr="Декоративный элемент">
            <a:extLst>
              <a:ext uri="{FF2B5EF4-FFF2-40B4-BE49-F238E27FC236}">
                <a16:creationId xmlns:a16="http://schemas.microsoft.com/office/drawing/2014/main" id="{FEED6F28-E731-4F16-F072-122D4F02C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37" y="647177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1" name="Овал 19" descr="Декоративный элемент">
            <a:extLst>
              <a:ext uri="{FF2B5EF4-FFF2-40B4-BE49-F238E27FC236}">
                <a16:creationId xmlns:a16="http://schemas.microsoft.com/office/drawing/2014/main" id="{04E8FE22-04A0-80B8-9D12-C2BA2D0E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923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2" name="Овал 270" descr="Декоративный элемент">
            <a:extLst>
              <a:ext uri="{FF2B5EF4-FFF2-40B4-BE49-F238E27FC236}">
                <a16:creationId xmlns:a16="http://schemas.microsoft.com/office/drawing/2014/main" id="{33DAD408-8EAC-8E90-E343-88D41D484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78" y="647614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4" name="Овал 19" descr="Декоративный элемент">
            <a:extLst>
              <a:ext uri="{FF2B5EF4-FFF2-40B4-BE49-F238E27FC236}">
                <a16:creationId xmlns:a16="http://schemas.microsoft.com/office/drawing/2014/main" id="{8D623FAF-FE94-23FE-B3A9-DCBB82EF5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83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5" name="Овал 270" descr="Декоративный элемент">
            <a:extLst>
              <a:ext uri="{FF2B5EF4-FFF2-40B4-BE49-F238E27FC236}">
                <a16:creationId xmlns:a16="http://schemas.microsoft.com/office/drawing/2014/main" id="{51236002-69DE-0E44-C518-B8C501E6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037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6" name="Овал 55" descr="Декоративный элемент">
            <a:extLst>
              <a:ext uri="{FF2B5EF4-FFF2-40B4-BE49-F238E27FC236}">
                <a16:creationId xmlns:a16="http://schemas.microsoft.com/office/drawing/2014/main" id="{95B692E5-B2AE-3656-4189-ACE83191E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573" y="646841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7" name="Овал 19" descr="Декоративный элемент">
            <a:extLst>
              <a:ext uri="{FF2B5EF4-FFF2-40B4-BE49-F238E27FC236}">
                <a16:creationId xmlns:a16="http://schemas.microsoft.com/office/drawing/2014/main" id="{170B8A3F-1D81-5530-1E23-54F60916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686" y="646691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8" name="Овал 270" descr="Декоративный элемент">
            <a:extLst>
              <a:ext uri="{FF2B5EF4-FFF2-40B4-BE49-F238E27FC236}">
                <a16:creationId xmlns:a16="http://schemas.microsoft.com/office/drawing/2014/main" id="{FBAC44D0-74D7-F9E0-D97A-D4CA98DCA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52" y="647155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59" name="Овал 58" descr="Декоративный элемент">
            <a:extLst>
              <a:ext uri="{FF2B5EF4-FFF2-40B4-BE49-F238E27FC236}">
                <a16:creationId xmlns:a16="http://schemas.microsoft.com/office/drawing/2014/main" id="{C0917495-297F-0B87-17E9-499B533A4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923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0" name="Овал 19" descr="Декоративный элемент">
            <a:extLst>
              <a:ext uri="{FF2B5EF4-FFF2-40B4-BE49-F238E27FC236}">
                <a16:creationId xmlns:a16="http://schemas.microsoft.com/office/drawing/2014/main" id="{DB7B7E47-AE2D-F58F-09F6-0112B5842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658" y="64792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1" name="Овал 270" descr="Декоративный элемент">
            <a:extLst>
              <a:ext uri="{FF2B5EF4-FFF2-40B4-BE49-F238E27FC236}">
                <a16:creationId xmlns:a16="http://schemas.microsoft.com/office/drawing/2014/main" id="{E77643FC-1B32-2EAA-AC02-41526F78C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148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2" name="Овал 61" descr="Декоративный элемент">
            <a:extLst>
              <a:ext uri="{FF2B5EF4-FFF2-40B4-BE49-F238E27FC236}">
                <a16:creationId xmlns:a16="http://schemas.microsoft.com/office/drawing/2014/main" id="{0819E630-3353-EB16-5D2D-A9E6A3656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052" y="64659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3" name="Овал 19" descr="Декоративный элемент">
            <a:extLst>
              <a:ext uri="{FF2B5EF4-FFF2-40B4-BE49-F238E27FC236}">
                <a16:creationId xmlns:a16="http://schemas.microsoft.com/office/drawing/2014/main" id="{5665907E-7AFB-441C-5470-9A3B92E4D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0594" y="647120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4" name="Овал 270" descr="Декоративный элемент">
            <a:extLst>
              <a:ext uri="{FF2B5EF4-FFF2-40B4-BE49-F238E27FC236}">
                <a16:creationId xmlns:a16="http://schemas.microsoft.com/office/drawing/2014/main" id="{8C8062C1-1138-C93B-A205-637E94BDD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694" y="647126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5" name="Овал 64" descr="Декоративный элемент">
            <a:extLst>
              <a:ext uri="{FF2B5EF4-FFF2-40B4-BE49-F238E27FC236}">
                <a16:creationId xmlns:a16="http://schemas.microsoft.com/office/drawing/2014/main" id="{81859025-695A-03CE-BA7C-7FC87781B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8110" y="6467713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6" name="Овал 19" descr="Декоративный элемент">
            <a:extLst>
              <a:ext uri="{FF2B5EF4-FFF2-40B4-BE49-F238E27FC236}">
                <a16:creationId xmlns:a16="http://schemas.microsoft.com/office/drawing/2014/main" id="{33EB2ED5-6854-105B-7A2D-6F0759C00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944" y="646231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67" name="Текст 35">
            <a:extLst>
              <a:ext uri="{FF2B5EF4-FFF2-40B4-BE49-F238E27FC236}">
                <a16:creationId xmlns:a16="http://schemas.microsoft.com/office/drawing/2014/main" id="{26B5FF69-D4DA-D861-187A-EDCD4B83A882}"/>
              </a:ext>
            </a:extLst>
          </p:cNvPr>
          <p:cNvSpPr txBox="1">
            <a:spLocks/>
          </p:cNvSpPr>
          <p:nvPr/>
        </p:nvSpPr>
        <p:spPr bwMode="white">
          <a:xfrm>
            <a:off x="1131837" y="6457398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3</a:t>
            </a:r>
          </a:p>
        </p:txBody>
      </p:sp>
      <p:sp>
        <p:nvSpPr>
          <p:cNvPr id="68" name="Текст 35">
            <a:extLst>
              <a:ext uri="{FF2B5EF4-FFF2-40B4-BE49-F238E27FC236}">
                <a16:creationId xmlns:a16="http://schemas.microsoft.com/office/drawing/2014/main" id="{5D78522A-9490-3C3B-BBF2-D481EB26E4C5}"/>
              </a:ext>
            </a:extLst>
          </p:cNvPr>
          <p:cNvSpPr txBox="1">
            <a:spLocks/>
          </p:cNvSpPr>
          <p:nvPr/>
        </p:nvSpPr>
        <p:spPr bwMode="white">
          <a:xfrm>
            <a:off x="1639218" y="646534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4</a:t>
            </a:r>
          </a:p>
        </p:txBody>
      </p:sp>
      <p:sp>
        <p:nvSpPr>
          <p:cNvPr id="69" name="Текст 35">
            <a:extLst>
              <a:ext uri="{FF2B5EF4-FFF2-40B4-BE49-F238E27FC236}">
                <a16:creationId xmlns:a16="http://schemas.microsoft.com/office/drawing/2014/main" id="{3C64E2C9-68B8-7B4B-6EF4-95C3FFAF03B3}"/>
              </a:ext>
            </a:extLst>
          </p:cNvPr>
          <p:cNvSpPr txBox="1">
            <a:spLocks/>
          </p:cNvSpPr>
          <p:nvPr/>
        </p:nvSpPr>
        <p:spPr bwMode="white">
          <a:xfrm>
            <a:off x="2187231" y="6462970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5</a:t>
            </a:r>
          </a:p>
        </p:txBody>
      </p:sp>
      <p:sp>
        <p:nvSpPr>
          <p:cNvPr id="70" name="Текст 35">
            <a:extLst>
              <a:ext uri="{FF2B5EF4-FFF2-40B4-BE49-F238E27FC236}">
                <a16:creationId xmlns:a16="http://schemas.microsoft.com/office/drawing/2014/main" id="{F2A8207B-1F3A-E560-2DEC-93512823F59E}"/>
              </a:ext>
            </a:extLst>
          </p:cNvPr>
          <p:cNvSpPr txBox="1">
            <a:spLocks/>
          </p:cNvSpPr>
          <p:nvPr/>
        </p:nvSpPr>
        <p:spPr bwMode="white">
          <a:xfrm>
            <a:off x="2732493" y="64939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6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6C538A77-4D49-463A-BA14-BF8170405E17}"/>
              </a:ext>
            </a:extLst>
          </p:cNvPr>
          <p:cNvSpPr txBox="1">
            <a:spLocks/>
          </p:cNvSpPr>
          <p:nvPr/>
        </p:nvSpPr>
        <p:spPr bwMode="white">
          <a:xfrm>
            <a:off x="3273026" y="6470397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7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F070A4FA-4C0C-0A25-44E8-951A40021FC3}"/>
              </a:ext>
            </a:extLst>
          </p:cNvPr>
          <p:cNvSpPr txBox="1">
            <a:spLocks/>
          </p:cNvSpPr>
          <p:nvPr/>
        </p:nvSpPr>
        <p:spPr bwMode="white">
          <a:xfrm>
            <a:off x="3815375" y="6488635"/>
            <a:ext cx="221793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8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240422AA-DA90-9CF8-A7ED-22A88BC5C5EB}"/>
              </a:ext>
            </a:extLst>
          </p:cNvPr>
          <p:cNvSpPr txBox="1">
            <a:spLocks/>
          </p:cNvSpPr>
          <p:nvPr/>
        </p:nvSpPr>
        <p:spPr bwMode="white">
          <a:xfrm>
            <a:off x="4732174" y="6480029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10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EEB37720-8AB3-FF8A-46F5-88CEEA691911}"/>
              </a:ext>
            </a:extLst>
          </p:cNvPr>
          <p:cNvSpPr txBox="1">
            <a:spLocks/>
          </p:cNvSpPr>
          <p:nvPr/>
        </p:nvSpPr>
        <p:spPr bwMode="white">
          <a:xfrm>
            <a:off x="5233111" y="647207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11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367C0B66-B06D-394A-DFC0-05A516836142}"/>
              </a:ext>
            </a:extLst>
          </p:cNvPr>
          <p:cNvSpPr txBox="1">
            <a:spLocks/>
          </p:cNvSpPr>
          <p:nvPr/>
        </p:nvSpPr>
        <p:spPr bwMode="white">
          <a:xfrm>
            <a:off x="5760914" y="64710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12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56050BB3-866D-5F2F-661A-A3644A921C67}"/>
              </a:ext>
            </a:extLst>
          </p:cNvPr>
          <p:cNvSpPr txBox="1">
            <a:spLocks/>
          </p:cNvSpPr>
          <p:nvPr/>
        </p:nvSpPr>
        <p:spPr bwMode="white">
          <a:xfrm>
            <a:off x="6277476" y="6457473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13</a:t>
            </a:r>
          </a:p>
        </p:txBody>
      </p:sp>
      <p:sp>
        <p:nvSpPr>
          <p:cNvPr id="80" name="Текст 35">
            <a:extLst>
              <a:ext uri="{FF2B5EF4-FFF2-40B4-BE49-F238E27FC236}">
                <a16:creationId xmlns:a16="http://schemas.microsoft.com/office/drawing/2014/main" id="{84BB00E7-79F9-0CF4-B95D-245B05742C1A}"/>
              </a:ext>
            </a:extLst>
          </p:cNvPr>
          <p:cNvSpPr txBox="1">
            <a:spLocks/>
          </p:cNvSpPr>
          <p:nvPr/>
        </p:nvSpPr>
        <p:spPr bwMode="white">
          <a:xfrm>
            <a:off x="6834342" y="64645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14</a:t>
            </a:r>
          </a:p>
        </p:txBody>
      </p:sp>
      <p:sp>
        <p:nvSpPr>
          <p:cNvPr id="81" name="Текст 35">
            <a:extLst>
              <a:ext uri="{FF2B5EF4-FFF2-40B4-BE49-F238E27FC236}">
                <a16:creationId xmlns:a16="http://schemas.microsoft.com/office/drawing/2014/main" id="{05688646-6A87-3740-ED9A-05BF4199C575}"/>
              </a:ext>
            </a:extLst>
          </p:cNvPr>
          <p:cNvSpPr txBox="1">
            <a:spLocks/>
          </p:cNvSpPr>
          <p:nvPr/>
        </p:nvSpPr>
        <p:spPr bwMode="white">
          <a:xfrm>
            <a:off x="7396313" y="647100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15</a:t>
            </a:r>
          </a:p>
        </p:txBody>
      </p:sp>
      <p:sp>
        <p:nvSpPr>
          <p:cNvPr id="82" name="Текст 35">
            <a:extLst>
              <a:ext uri="{FF2B5EF4-FFF2-40B4-BE49-F238E27FC236}">
                <a16:creationId xmlns:a16="http://schemas.microsoft.com/office/drawing/2014/main" id="{DF3A3D75-E954-E90E-EF8F-F7D5353C1BBF}"/>
              </a:ext>
            </a:extLst>
          </p:cNvPr>
          <p:cNvSpPr txBox="1">
            <a:spLocks/>
          </p:cNvSpPr>
          <p:nvPr/>
        </p:nvSpPr>
        <p:spPr bwMode="white">
          <a:xfrm>
            <a:off x="7955048" y="6485604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16</a:t>
            </a:r>
          </a:p>
        </p:txBody>
      </p:sp>
      <p:sp>
        <p:nvSpPr>
          <p:cNvPr id="83" name="Текст 35">
            <a:extLst>
              <a:ext uri="{FF2B5EF4-FFF2-40B4-BE49-F238E27FC236}">
                <a16:creationId xmlns:a16="http://schemas.microsoft.com/office/drawing/2014/main" id="{DAD289B0-0B2D-F412-F2E9-14D2391C42D8}"/>
              </a:ext>
            </a:extLst>
          </p:cNvPr>
          <p:cNvSpPr txBox="1">
            <a:spLocks/>
          </p:cNvSpPr>
          <p:nvPr/>
        </p:nvSpPr>
        <p:spPr bwMode="white">
          <a:xfrm>
            <a:off x="8513489" y="646781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17</a:t>
            </a:r>
          </a:p>
        </p:txBody>
      </p:sp>
      <p:sp>
        <p:nvSpPr>
          <p:cNvPr id="84" name="Текст 35">
            <a:extLst>
              <a:ext uri="{FF2B5EF4-FFF2-40B4-BE49-F238E27FC236}">
                <a16:creationId xmlns:a16="http://schemas.microsoft.com/office/drawing/2014/main" id="{208DA711-3340-1328-64CA-60D8F56F7C9D}"/>
              </a:ext>
            </a:extLst>
          </p:cNvPr>
          <p:cNvSpPr txBox="1">
            <a:spLocks/>
          </p:cNvSpPr>
          <p:nvPr/>
        </p:nvSpPr>
        <p:spPr bwMode="white">
          <a:xfrm>
            <a:off x="9078343" y="6484495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18</a:t>
            </a:r>
          </a:p>
        </p:txBody>
      </p:sp>
      <p:sp>
        <p:nvSpPr>
          <p:cNvPr id="85" name="Текст 35">
            <a:extLst>
              <a:ext uri="{FF2B5EF4-FFF2-40B4-BE49-F238E27FC236}">
                <a16:creationId xmlns:a16="http://schemas.microsoft.com/office/drawing/2014/main" id="{9469AA3E-704F-017D-D7D4-C85828C62F87}"/>
              </a:ext>
            </a:extLst>
          </p:cNvPr>
          <p:cNvSpPr txBox="1">
            <a:spLocks/>
          </p:cNvSpPr>
          <p:nvPr/>
        </p:nvSpPr>
        <p:spPr bwMode="white">
          <a:xfrm>
            <a:off x="9640689" y="6465731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19</a:t>
            </a:r>
          </a:p>
        </p:txBody>
      </p:sp>
      <p:sp>
        <p:nvSpPr>
          <p:cNvPr id="86" name="Текст 35">
            <a:extLst>
              <a:ext uri="{FF2B5EF4-FFF2-40B4-BE49-F238E27FC236}">
                <a16:creationId xmlns:a16="http://schemas.microsoft.com/office/drawing/2014/main" id="{9F8069B9-CCD1-B0BD-544C-35F1435384A8}"/>
              </a:ext>
            </a:extLst>
          </p:cNvPr>
          <p:cNvSpPr txBox="1">
            <a:spLocks/>
          </p:cNvSpPr>
          <p:nvPr/>
        </p:nvSpPr>
        <p:spPr bwMode="white">
          <a:xfrm>
            <a:off x="10174084" y="646473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20</a:t>
            </a:r>
          </a:p>
        </p:txBody>
      </p:sp>
      <p:sp>
        <p:nvSpPr>
          <p:cNvPr id="87" name="Текст 35">
            <a:extLst>
              <a:ext uri="{FF2B5EF4-FFF2-40B4-BE49-F238E27FC236}">
                <a16:creationId xmlns:a16="http://schemas.microsoft.com/office/drawing/2014/main" id="{F91AF909-CA9C-19CE-E253-EF4E5E22977F}"/>
              </a:ext>
            </a:extLst>
          </p:cNvPr>
          <p:cNvSpPr txBox="1">
            <a:spLocks/>
          </p:cNvSpPr>
          <p:nvPr/>
        </p:nvSpPr>
        <p:spPr bwMode="white">
          <a:xfrm>
            <a:off x="10705945" y="6470082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21</a:t>
            </a:r>
          </a:p>
        </p:txBody>
      </p:sp>
      <p:sp>
        <p:nvSpPr>
          <p:cNvPr id="88" name="Текст 35">
            <a:extLst>
              <a:ext uri="{FF2B5EF4-FFF2-40B4-BE49-F238E27FC236}">
                <a16:creationId xmlns:a16="http://schemas.microsoft.com/office/drawing/2014/main" id="{8A24B824-E7AD-B3B6-B653-8E4A20F8C951}"/>
              </a:ext>
            </a:extLst>
          </p:cNvPr>
          <p:cNvSpPr txBox="1">
            <a:spLocks/>
          </p:cNvSpPr>
          <p:nvPr/>
        </p:nvSpPr>
        <p:spPr bwMode="white">
          <a:xfrm>
            <a:off x="11238818" y="646412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22</a:t>
            </a:r>
          </a:p>
        </p:txBody>
      </p:sp>
      <p:sp>
        <p:nvSpPr>
          <p:cNvPr id="89" name="Овал 19" descr="Декоративный элемент">
            <a:extLst>
              <a:ext uri="{FF2B5EF4-FFF2-40B4-BE49-F238E27FC236}">
                <a16:creationId xmlns:a16="http://schemas.microsoft.com/office/drawing/2014/main" id="{B6FD4207-8C06-20EB-8EC4-266B77C5F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77" y="645558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90" name="Текст 35">
            <a:extLst>
              <a:ext uri="{FF2B5EF4-FFF2-40B4-BE49-F238E27FC236}">
                <a16:creationId xmlns:a16="http://schemas.microsoft.com/office/drawing/2014/main" id="{F315153A-C75C-F43A-D3FA-637DB9FE533C}"/>
              </a:ext>
            </a:extLst>
          </p:cNvPr>
          <p:cNvSpPr txBox="1">
            <a:spLocks/>
          </p:cNvSpPr>
          <p:nvPr/>
        </p:nvSpPr>
        <p:spPr bwMode="white">
          <a:xfrm>
            <a:off x="11765502" y="6457398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23</a:t>
            </a:r>
          </a:p>
        </p:txBody>
      </p:sp>
      <p:sp>
        <p:nvSpPr>
          <p:cNvPr id="92" name="Текст 35">
            <a:extLst>
              <a:ext uri="{FF2B5EF4-FFF2-40B4-BE49-F238E27FC236}">
                <a16:creationId xmlns:a16="http://schemas.microsoft.com/office/drawing/2014/main" id="{3AC275CC-B148-F963-5A05-A8E3046FD27C}"/>
              </a:ext>
            </a:extLst>
          </p:cNvPr>
          <p:cNvSpPr txBox="1">
            <a:spLocks/>
          </p:cNvSpPr>
          <p:nvPr/>
        </p:nvSpPr>
        <p:spPr bwMode="white">
          <a:xfrm>
            <a:off x="98436" y="6460468"/>
            <a:ext cx="221793" cy="257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dirty="0"/>
              <a:t>1</a:t>
            </a:r>
          </a:p>
        </p:txBody>
      </p:sp>
      <p:sp>
        <p:nvSpPr>
          <p:cNvPr id="93" name="Овал 11" descr="Декоративный элемент">
            <a:extLst>
              <a:ext uri="{FF2B5EF4-FFF2-40B4-BE49-F238E27FC236}">
                <a16:creationId xmlns:a16="http://schemas.microsoft.com/office/drawing/2014/main" id="{23CFC065-C1C1-4D8C-1188-37F7819FD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596" y="6451392"/>
            <a:ext cx="288000" cy="28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94" name="Текст 35">
            <a:extLst>
              <a:ext uri="{FF2B5EF4-FFF2-40B4-BE49-F238E27FC236}">
                <a16:creationId xmlns:a16="http://schemas.microsoft.com/office/drawing/2014/main" id="{CFAB250C-CF52-876A-0F9F-B3DD6B7A75E1}"/>
              </a:ext>
            </a:extLst>
          </p:cNvPr>
          <p:cNvSpPr txBox="1">
            <a:spLocks/>
          </p:cNvSpPr>
          <p:nvPr/>
        </p:nvSpPr>
        <p:spPr bwMode="white">
          <a:xfrm>
            <a:off x="4229059" y="6462447"/>
            <a:ext cx="409220" cy="20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78037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0957916_TF22736411_Win32" id="{907B29F2-C7A9-4D6E-9280-13BDA4C2379B}" vid="{F9140B98-99C4-487F-8E54-B29203BD39E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известного события истории</Template>
  <TotalTime>1954</TotalTime>
  <Words>877</Words>
  <Application>Microsoft Office PowerPoint</Application>
  <PresentationFormat>Широкоэкранный</PresentationFormat>
  <Paragraphs>579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Arial Black</vt:lpstr>
      <vt:lpstr>Avenir</vt:lpstr>
      <vt:lpstr>Calibri</vt:lpstr>
      <vt:lpstr>Century Gothic</vt:lpstr>
      <vt:lpstr>Corbel</vt:lpstr>
      <vt:lpstr>Montserrat</vt:lpstr>
      <vt:lpstr>Söhne</vt:lpstr>
      <vt:lpstr>Небеса</vt:lpstr>
      <vt:lpstr>Разработка веб-приложения для ведения групповых задач</vt:lpstr>
      <vt:lpstr>Цели и задачи дипломного проекта:</vt:lpstr>
      <vt:lpstr>Инструменты разработки</vt:lpstr>
      <vt:lpstr>Диаграмма прецендентов</vt:lpstr>
      <vt:lpstr>Входная и выходная информациИ</vt:lpstr>
      <vt:lpstr>Схема отношений</vt:lpstr>
      <vt:lpstr>Модульная схема</vt:lpstr>
      <vt:lpstr>Страница Авторизации  и регистрации</vt:lpstr>
      <vt:lpstr>Навигация по сайту</vt:lpstr>
      <vt:lpstr>Страница редактирования аккаунта</vt:lpstr>
      <vt:lpstr>Страница групп</vt:lpstr>
      <vt:lpstr>Страница группы</vt:lpstr>
      <vt:lpstr>Страница списков задач</vt:lpstr>
      <vt:lpstr>Страница с задачами из списка</vt:lpstr>
      <vt:lpstr>Страница задачи</vt:lpstr>
      <vt:lpstr>Страница счетов</vt:lpstr>
      <vt:lpstr>Информация по счету за месяц</vt:lpstr>
      <vt:lpstr>Презентация PowerPoint</vt:lpstr>
      <vt:lpstr>Страница редактирования счета</vt:lpstr>
      <vt:lpstr>Админ панель</vt:lpstr>
      <vt:lpstr>Экономический раздел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веб-приложения для ведения групповых задач</dc:title>
  <dc:creator>Ekezcore .</dc:creator>
  <cp:lastModifiedBy>Сажод Каюмов</cp:lastModifiedBy>
  <cp:revision>153</cp:revision>
  <dcterms:created xsi:type="dcterms:W3CDTF">2023-06-25T13:03:45Z</dcterms:created>
  <dcterms:modified xsi:type="dcterms:W3CDTF">2023-06-26T03:35:26Z</dcterms:modified>
</cp:coreProperties>
</file>